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Helvetica Neue"/>
      <p:regular r:id="rId39"/>
      <p:bold r:id="rId40"/>
      <p:italic r:id="rId41"/>
      <p:boldItalic r:id="rId42"/>
    </p:embeddedFont>
    <p:embeddedFont>
      <p:font typeface="Helvetica Neue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5.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7.xml"/><Relationship Id="rId44" Type="http://schemas.openxmlformats.org/officeDocument/2006/relationships/font" Target="fonts/HelveticaNeueLight-bold.fntdata"/><Relationship Id="rId21" Type="http://schemas.openxmlformats.org/officeDocument/2006/relationships/slide" Target="slides/slide16.xml"/><Relationship Id="rId43" Type="http://schemas.openxmlformats.org/officeDocument/2006/relationships/font" Target="fonts/HelveticaNeueLight-regular.fntdata"/><Relationship Id="rId24" Type="http://schemas.openxmlformats.org/officeDocument/2006/relationships/slide" Target="slides/slide19.xml"/><Relationship Id="rId46" Type="http://schemas.openxmlformats.org/officeDocument/2006/relationships/font" Target="fonts/HelveticaNeueLight-boldItalic.fntdata"/><Relationship Id="rId23" Type="http://schemas.openxmlformats.org/officeDocument/2006/relationships/slide" Target="slides/slide18.xml"/><Relationship Id="rId45" Type="http://schemas.openxmlformats.org/officeDocument/2006/relationships/font" Target="fonts/HelveticaNeue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HelveticaNeue-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934743c35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7934743c3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934743c3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 name="Google Shape;139;g7934743c35_0_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Baptism ordinance in Family Search (from finding to printing)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934743c35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g7934743c35_1_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Baptism ordinance in Family Search (from finding to printing)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934743c35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934743c35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cef77bf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cef77bf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934743c35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g7934743c35_1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1300">
                <a:latin typeface="Helvetica Neue"/>
                <a:ea typeface="Helvetica Neue"/>
                <a:cs typeface="Helvetica Neue"/>
                <a:sym typeface="Helvetica Neue"/>
              </a:rPr>
              <a:t>Should be done by 1:40</a:t>
            </a:r>
            <a:endParaRPr sz="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934743c35_1_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Lauren Andrews</a:t>
            </a:r>
            <a:endParaRPr/>
          </a:p>
        </p:txBody>
      </p:sp>
      <p:sp>
        <p:nvSpPr>
          <p:cNvPr id="174" name="Google Shape;174;g7934743c35_1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cf8c8d0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cf8c8d0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cb270e1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cb270e1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934743c35_1_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be done by 1:50</a:t>
            </a:r>
            <a:endParaRPr/>
          </a:p>
        </p:txBody>
      </p:sp>
      <p:sp>
        <p:nvSpPr>
          <p:cNvPr id="192" name="Google Shape;192;g7934743c35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cb270e11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cb270e11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934743c35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g7934743c35_1_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b="1" lang="en"/>
              <a:t>Bishopric - 5 minutes, should be over by 1:15</a:t>
            </a:r>
            <a:endParaRPr/>
          </a:p>
          <a:p>
            <a:pPr indent="-228600" lvl="0" marL="228600" rtl="0" algn="l">
              <a:lnSpc>
                <a:spcPct val="117999"/>
              </a:lnSpc>
              <a:spcBef>
                <a:spcPts val="0"/>
              </a:spcBef>
              <a:spcAft>
                <a:spcPts val="0"/>
              </a:spcAft>
              <a:buSzPts val="2200"/>
              <a:buFont typeface="Helvetica Neue"/>
              <a:buChar char="•"/>
            </a:pPr>
            <a:r>
              <a:rPr lang="en" sz="2200">
                <a:latin typeface="Helvetica Neue"/>
                <a:ea typeface="Helvetica Neue"/>
                <a:cs typeface="Helvetica Neue"/>
                <a:sym typeface="Helvetica Neue"/>
              </a:rPr>
              <a:t>Welcome</a:t>
            </a:r>
            <a:endParaRPr/>
          </a:p>
          <a:p>
            <a:pPr indent="-228600" lvl="0" marL="228600" rtl="0" algn="l">
              <a:lnSpc>
                <a:spcPct val="117999"/>
              </a:lnSpc>
              <a:spcBef>
                <a:spcPts val="0"/>
              </a:spcBef>
              <a:spcAft>
                <a:spcPts val="0"/>
              </a:spcAft>
              <a:buSzPts val="2200"/>
              <a:buFont typeface="Helvetica Neue"/>
              <a:buChar char="•"/>
            </a:pPr>
            <a:r>
              <a:rPr lang="en" sz="2200">
                <a:latin typeface="Helvetica Neue"/>
                <a:ea typeface="Helvetica Neue"/>
                <a:cs typeface="Helvetica Neue"/>
                <a:sym typeface="Helvetica Neue"/>
              </a:rPr>
              <a:t>Elder Renlund Video</a:t>
            </a:r>
            <a:endParaRPr/>
          </a:p>
          <a:p>
            <a:pPr indent="-228600" lvl="1" marL="457200" rtl="0" algn="l">
              <a:lnSpc>
                <a:spcPct val="117999"/>
              </a:lnSpc>
              <a:spcBef>
                <a:spcPts val="0"/>
              </a:spcBef>
              <a:spcAft>
                <a:spcPts val="0"/>
              </a:spcAft>
              <a:buSzPts val="2200"/>
              <a:buFont typeface="Helvetica Neue"/>
              <a:buChar char="•"/>
            </a:pPr>
            <a:r>
              <a:rPr lang="en" sz="2200">
                <a:latin typeface="Helvetica Neue"/>
                <a:ea typeface="Helvetica Neue"/>
                <a:cs typeface="Helvetica Neue"/>
                <a:sym typeface="Helvetica Neue"/>
              </a:rPr>
              <a:t>Blessings of the temple (Apr 2018 Conf.)</a:t>
            </a:r>
            <a:endParaRPr/>
          </a:p>
          <a:p>
            <a:pPr indent="-228600" lvl="1" marL="457200" rtl="0" algn="l">
              <a:lnSpc>
                <a:spcPct val="117999"/>
              </a:lnSpc>
              <a:spcBef>
                <a:spcPts val="0"/>
              </a:spcBef>
              <a:spcAft>
                <a:spcPts val="0"/>
              </a:spcAft>
              <a:buSzPts val="2200"/>
              <a:buFont typeface="Helvetica Neue"/>
              <a:buChar char="•"/>
            </a:pPr>
            <a:r>
              <a:rPr lang="en" sz="2200">
                <a:latin typeface="Helvetica Neue"/>
                <a:ea typeface="Helvetica Neue"/>
                <a:cs typeface="Helvetica Neue"/>
                <a:sym typeface="Helvetica Neue"/>
              </a:rPr>
              <a:t>Testimonies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cb270e11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cb270e11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cb270e11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cb270e11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cb270e11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cb270e11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cb270e11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cb270e11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cb270e11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cb270e11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cb270e114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cb270e114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cb270e114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cb270e114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934743c35_1_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Kristen Watson</a:t>
            </a:r>
            <a:endParaRPr/>
          </a:p>
        </p:txBody>
      </p:sp>
      <p:sp>
        <p:nvSpPr>
          <p:cNvPr id="254" name="Google Shape;254;g7934743c35_1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934743c35_1_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be done by 1:53</a:t>
            </a:r>
            <a:endParaRPr/>
          </a:p>
        </p:txBody>
      </p:sp>
      <p:sp>
        <p:nvSpPr>
          <p:cNvPr id="260" name="Google Shape;260;g7934743c35_1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934743c35_1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g7934743c35_1_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1200">
                <a:latin typeface="Helvetica Neue"/>
                <a:ea typeface="Helvetica Neue"/>
                <a:cs typeface="Helvetica Neue"/>
                <a:sym typeface="Helvetica Neue"/>
              </a:rPr>
              <a:t>7 minutes total</a:t>
            </a:r>
            <a:endParaRPr sz="200"/>
          </a:p>
          <a:p>
            <a:pPr indent="0" lvl="0" marL="0" rtl="0" algn="l">
              <a:lnSpc>
                <a:spcPct val="117999"/>
              </a:lnSpc>
              <a:spcBef>
                <a:spcPts val="0"/>
              </a:spcBef>
              <a:spcAft>
                <a:spcPts val="0"/>
              </a:spcAft>
              <a:buNone/>
            </a:pPr>
            <a:r>
              <a:rPr lang="en" sz="1200">
                <a:latin typeface="Helvetica Neue"/>
                <a:ea typeface="Helvetica Neue"/>
                <a:cs typeface="Helvetica Neue"/>
                <a:sym typeface="Helvetica Neue"/>
              </a:rPr>
              <a:t>2 for Browns</a:t>
            </a:r>
            <a:endParaRPr sz="200"/>
          </a:p>
          <a:p>
            <a:pPr indent="0" lvl="0" marL="0" rtl="0" algn="l">
              <a:lnSpc>
                <a:spcPct val="117999"/>
              </a:lnSpc>
              <a:spcBef>
                <a:spcPts val="0"/>
              </a:spcBef>
              <a:spcAft>
                <a:spcPts val="0"/>
              </a:spcAft>
              <a:buNone/>
            </a:pPr>
            <a:r>
              <a:rPr lang="en" sz="1200">
                <a:latin typeface="Helvetica Neue"/>
                <a:ea typeface="Helvetica Neue"/>
                <a:cs typeface="Helvetica Neue"/>
                <a:sym typeface="Helvetica Neue"/>
              </a:rPr>
              <a:t>5 for Bishop</a:t>
            </a:r>
            <a:endParaRPr sz="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cee0227c8_2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6cee0227c8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934743c35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g7934743c35_1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b="1" lang="en"/>
              <a:t>President Rasmussen</a:t>
            </a:r>
            <a:endParaRPr sz="1200"/>
          </a:p>
          <a:p>
            <a:pPr indent="0" lvl="0" marL="0" rtl="0" algn="l">
              <a:lnSpc>
                <a:spcPct val="117999"/>
              </a:lnSpc>
              <a:spcBef>
                <a:spcPts val="0"/>
              </a:spcBef>
              <a:spcAft>
                <a:spcPts val="0"/>
              </a:spcAft>
              <a:buNone/>
            </a:pPr>
            <a:r>
              <a:rPr lang="en" sz="1200">
                <a:latin typeface="Helvetica Neue"/>
                <a:ea typeface="Helvetica Neue"/>
                <a:cs typeface="Helvetica Neue"/>
                <a:sym typeface="Helvetica Neue"/>
              </a:rPr>
              <a:t>G</a:t>
            </a:r>
            <a:r>
              <a:rPr lang="en" sz="1200">
                <a:latin typeface="Helvetica Neue"/>
                <a:ea typeface="Helvetica Neue"/>
                <a:cs typeface="Helvetica Neue"/>
                <a:sym typeface="Helvetica Neue"/>
              </a:rPr>
              <a:t>oal</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934743c35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g7934743c35_1_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b="1" lang="en"/>
              <a:t>President Rasmussen - Should be over by 1:25</a:t>
            </a:r>
            <a:endParaRPr sz="1200"/>
          </a:p>
          <a:p>
            <a:pPr indent="0" lvl="0" marL="0" rtl="0" algn="l">
              <a:lnSpc>
                <a:spcPct val="117999"/>
              </a:lnSpc>
              <a:spcBef>
                <a:spcPts val="0"/>
              </a:spcBef>
              <a:spcAft>
                <a:spcPts val="0"/>
              </a:spcAft>
              <a:buNone/>
            </a:pPr>
            <a:r>
              <a:rPr lang="en" sz="1200">
                <a:latin typeface="Helvetica Neue"/>
                <a:ea typeface="Helvetica Neue"/>
                <a:cs typeface="Helvetica Neue"/>
                <a:sym typeface="Helvetica Neue"/>
              </a:rPr>
              <a:t>Show Overview of topics for the day</a:t>
            </a:r>
            <a:endParaRPr sz="1200"/>
          </a:p>
          <a:p>
            <a:pPr indent="0" lvl="0" marL="0" rtl="0" algn="l">
              <a:lnSpc>
                <a:spcPct val="117999"/>
              </a:lnSpc>
              <a:spcBef>
                <a:spcPts val="0"/>
              </a:spcBef>
              <a:spcAft>
                <a:spcPts val="0"/>
              </a:spcAft>
              <a:buNone/>
            </a:pPr>
            <a:r>
              <a:rPr lang="en" sz="1200">
                <a:latin typeface="Helvetica Neue"/>
                <a:ea typeface="Helvetica Neue"/>
                <a:cs typeface="Helvetica Neue"/>
                <a:sym typeface="Helvetica Neue"/>
              </a:rPr>
              <a:t>Explain this is not a “How To”. That comes later</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934743c35_1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7934743c35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6cef77bf1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cef77bf1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934743c35_1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g7934743c35_1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1300">
                <a:latin typeface="Helvetica Neue"/>
                <a:ea typeface="Helvetica Neue"/>
                <a:cs typeface="Helvetica Neue"/>
                <a:sym typeface="Helvetica Neue"/>
              </a:rPr>
              <a:t>David Mitchell - 5 minutes, should be over by 1:30</a:t>
            </a:r>
            <a:endParaRPr sz="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cef77bf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cef77bf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showMasterSp="0">
  <p:cSld name="TITLE_AND_BODY_1">
    <p:spTree>
      <p:nvGrpSpPr>
        <p:cNvPr id="50" name="Shape 50"/>
        <p:cNvGrpSpPr/>
        <p:nvPr/>
      </p:nvGrpSpPr>
      <p:grpSpPr>
        <a:xfrm>
          <a:off x="0" y="0"/>
          <a:ext cx="0" cy="0"/>
          <a:chOff x="0" y="0"/>
          <a:chExt cx="0" cy="0"/>
        </a:xfrm>
      </p:grpSpPr>
      <p:cxnSp>
        <p:nvCxnSpPr>
          <p:cNvPr id="51" name="Google Shape;51;p13"/>
          <p:cNvCxnSpPr/>
          <p:nvPr/>
        </p:nvCxnSpPr>
        <p:spPr>
          <a:xfrm>
            <a:off x="5304234" y="4205882"/>
            <a:ext cx="1" cy="750162"/>
          </a:xfrm>
          <a:prstGeom prst="straightConnector1">
            <a:avLst/>
          </a:prstGeom>
          <a:noFill/>
          <a:ln cap="flat" cmpd="sng" w="12700">
            <a:solidFill>
              <a:srgbClr val="9A9A9A"/>
            </a:solidFill>
            <a:prstDash val="solid"/>
            <a:miter lim="400000"/>
            <a:headEnd len="sm" w="sm" type="none"/>
            <a:tailEnd len="sm" w="sm" type="none"/>
          </a:ln>
        </p:spPr>
      </p:cxnSp>
      <p:sp>
        <p:nvSpPr>
          <p:cNvPr id="52" name="Google Shape;52;p13"/>
          <p:cNvSpPr/>
          <p:nvPr>
            <p:ph idx="2" type="pic"/>
          </p:nvPr>
        </p:nvSpPr>
        <p:spPr>
          <a:xfrm>
            <a:off x="0" y="-13395"/>
            <a:ext cx="9144000" cy="4073920"/>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53" name="Google Shape;53;p13"/>
          <p:cNvSpPr txBox="1"/>
          <p:nvPr>
            <p:ph type="title"/>
          </p:nvPr>
        </p:nvSpPr>
        <p:spPr>
          <a:xfrm>
            <a:off x="991195" y="4105424"/>
            <a:ext cx="4071938" cy="897434"/>
          </a:xfrm>
          <a:prstGeom prst="rect">
            <a:avLst/>
          </a:prstGeom>
          <a:noFill/>
          <a:ln>
            <a:noFill/>
          </a:ln>
        </p:spPr>
        <p:txBody>
          <a:bodyPr anchorCtr="0" anchor="ctr" bIns="32750" lIns="32750" spcFirstLastPara="1" rIns="32750" wrap="square" tIns="32750">
            <a:noAutofit/>
          </a:bodyPr>
          <a:lstStyle>
            <a:lvl1pPr lvl="0" algn="r">
              <a:lnSpc>
                <a:spcPct val="100000"/>
              </a:lnSpc>
              <a:spcBef>
                <a:spcPts val="0"/>
              </a:spcBef>
              <a:spcAft>
                <a:spcPts val="0"/>
              </a:spcAft>
              <a:buClr>
                <a:srgbClr val="000000"/>
              </a:buClr>
              <a:buSzPts val="1200"/>
              <a:buNone/>
              <a:defRPr sz="900"/>
            </a:lvl1pPr>
            <a:lvl2pPr lvl="1" algn="l">
              <a:lnSpc>
                <a:spcPct val="100000"/>
              </a:lnSpc>
              <a:spcBef>
                <a:spcPts val="0"/>
              </a:spcBef>
              <a:spcAft>
                <a:spcPts val="0"/>
              </a:spcAft>
              <a:buClr>
                <a:srgbClr val="000000"/>
              </a:buClr>
              <a:buSzPts val="1200"/>
              <a:buNone/>
              <a:defRPr sz="900"/>
            </a:lvl2pPr>
            <a:lvl3pPr lvl="2" algn="l">
              <a:lnSpc>
                <a:spcPct val="100000"/>
              </a:lnSpc>
              <a:spcBef>
                <a:spcPts val="0"/>
              </a:spcBef>
              <a:spcAft>
                <a:spcPts val="0"/>
              </a:spcAft>
              <a:buClr>
                <a:srgbClr val="000000"/>
              </a:buClr>
              <a:buSzPts val="1200"/>
              <a:buNone/>
              <a:defRPr sz="900"/>
            </a:lvl3pPr>
            <a:lvl4pPr lvl="3" algn="l">
              <a:lnSpc>
                <a:spcPct val="100000"/>
              </a:lnSpc>
              <a:spcBef>
                <a:spcPts val="0"/>
              </a:spcBef>
              <a:spcAft>
                <a:spcPts val="0"/>
              </a:spcAft>
              <a:buClr>
                <a:srgbClr val="000000"/>
              </a:buClr>
              <a:buSzPts val="1200"/>
              <a:buNone/>
              <a:defRPr sz="900"/>
            </a:lvl4pPr>
            <a:lvl5pPr lvl="4" algn="l">
              <a:lnSpc>
                <a:spcPct val="100000"/>
              </a:lnSpc>
              <a:spcBef>
                <a:spcPts val="0"/>
              </a:spcBef>
              <a:spcAft>
                <a:spcPts val="0"/>
              </a:spcAft>
              <a:buClr>
                <a:srgbClr val="000000"/>
              </a:buClr>
              <a:buSzPts val="1200"/>
              <a:buNone/>
              <a:defRPr sz="900"/>
            </a:lvl5pPr>
            <a:lvl6pPr lvl="5" algn="l">
              <a:lnSpc>
                <a:spcPct val="100000"/>
              </a:lnSpc>
              <a:spcBef>
                <a:spcPts val="0"/>
              </a:spcBef>
              <a:spcAft>
                <a:spcPts val="0"/>
              </a:spcAft>
              <a:buClr>
                <a:srgbClr val="000000"/>
              </a:buClr>
              <a:buSzPts val="1200"/>
              <a:buNone/>
              <a:defRPr sz="900"/>
            </a:lvl6pPr>
            <a:lvl7pPr lvl="6" algn="l">
              <a:lnSpc>
                <a:spcPct val="100000"/>
              </a:lnSpc>
              <a:spcBef>
                <a:spcPts val="0"/>
              </a:spcBef>
              <a:spcAft>
                <a:spcPts val="0"/>
              </a:spcAft>
              <a:buClr>
                <a:srgbClr val="000000"/>
              </a:buClr>
              <a:buSzPts val="1200"/>
              <a:buNone/>
              <a:defRPr sz="900"/>
            </a:lvl7pPr>
            <a:lvl8pPr lvl="7" algn="l">
              <a:lnSpc>
                <a:spcPct val="100000"/>
              </a:lnSpc>
              <a:spcBef>
                <a:spcPts val="0"/>
              </a:spcBef>
              <a:spcAft>
                <a:spcPts val="0"/>
              </a:spcAft>
              <a:buClr>
                <a:srgbClr val="000000"/>
              </a:buClr>
              <a:buSzPts val="1200"/>
              <a:buNone/>
              <a:defRPr sz="900"/>
            </a:lvl8pPr>
            <a:lvl9pPr lvl="8" algn="l">
              <a:lnSpc>
                <a:spcPct val="100000"/>
              </a:lnSpc>
              <a:spcBef>
                <a:spcPts val="0"/>
              </a:spcBef>
              <a:spcAft>
                <a:spcPts val="0"/>
              </a:spcAft>
              <a:buClr>
                <a:srgbClr val="000000"/>
              </a:buClr>
              <a:buSzPts val="1200"/>
              <a:buNone/>
              <a:defRPr sz="900"/>
            </a:lvl9pPr>
          </a:lstStyle>
          <a:p/>
        </p:txBody>
      </p:sp>
      <p:sp>
        <p:nvSpPr>
          <p:cNvPr id="54" name="Google Shape;54;p13"/>
          <p:cNvSpPr txBox="1"/>
          <p:nvPr>
            <p:ph idx="1" type="body"/>
          </p:nvPr>
        </p:nvSpPr>
        <p:spPr>
          <a:xfrm>
            <a:off x="5518547" y="4467076"/>
            <a:ext cx="3482578" cy="267891"/>
          </a:xfrm>
          <a:prstGeom prst="rect">
            <a:avLst/>
          </a:prstGeom>
          <a:noFill/>
          <a:ln>
            <a:noFill/>
          </a:ln>
        </p:spPr>
        <p:txBody>
          <a:bodyPr anchorCtr="0" anchor="t" bIns="32750" lIns="32750" spcFirstLastPara="1" rIns="32750" wrap="square" tIns="32750">
            <a:noAutofit/>
          </a:bodyPr>
          <a:lstStyle>
            <a:lvl1pPr indent="-228600" lvl="0" marL="4572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5pPr>
            <a:lvl6pPr indent="-285750" lvl="5" marL="2743200" algn="l">
              <a:lnSpc>
                <a:spcPct val="100000"/>
              </a:lnSpc>
              <a:spcBef>
                <a:spcPts val="2700"/>
              </a:spcBef>
              <a:spcAft>
                <a:spcPts val="0"/>
              </a:spcAft>
              <a:buClr>
                <a:srgbClr val="747474"/>
              </a:buClr>
              <a:buSzPts val="900"/>
              <a:buChar char="■"/>
              <a:defRPr sz="900"/>
            </a:lvl6pPr>
            <a:lvl7pPr indent="-285750" lvl="6" marL="3200400" algn="l">
              <a:lnSpc>
                <a:spcPct val="100000"/>
              </a:lnSpc>
              <a:spcBef>
                <a:spcPts val="2700"/>
              </a:spcBef>
              <a:spcAft>
                <a:spcPts val="0"/>
              </a:spcAft>
              <a:buClr>
                <a:srgbClr val="747474"/>
              </a:buClr>
              <a:buSzPts val="900"/>
              <a:buChar char="●"/>
              <a:defRPr sz="900"/>
            </a:lvl7pPr>
            <a:lvl8pPr indent="-285750" lvl="7" marL="3657600" algn="l">
              <a:lnSpc>
                <a:spcPct val="100000"/>
              </a:lnSpc>
              <a:spcBef>
                <a:spcPts val="2700"/>
              </a:spcBef>
              <a:spcAft>
                <a:spcPts val="0"/>
              </a:spcAft>
              <a:buClr>
                <a:srgbClr val="747474"/>
              </a:buClr>
              <a:buSzPts val="900"/>
              <a:buChar char="○"/>
              <a:defRPr sz="900"/>
            </a:lvl8pPr>
            <a:lvl9pPr indent="-285750" lvl="8" marL="4114800" algn="l">
              <a:lnSpc>
                <a:spcPct val="100000"/>
              </a:lnSpc>
              <a:spcBef>
                <a:spcPts val="2700"/>
              </a:spcBef>
              <a:spcAft>
                <a:spcPts val="0"/>
              </a:spcAft>
              <a:buClr>
                <a:srgbClr val="747474"/>
              </a:buClr>
              <a:buSzPts val="900"/>
              <a:buChar char="■"/>
              <a:defRPr sz="900"/>
            </a:lvl9pPr>
          </a:lstStyle>
          <a:p/>
        </p:txBody>
      </p:sp>
      <p:sp>
        <p:nvSpPr>
          <p:cNvPr id="55" name="Google Shape;55;p13"/>
          <p:cNvSpPr txBox="1"/>
          <p:nvPr>
            <p:ph idx="12" type="sldNum"/>
          </p:nvPr>
        </p:nvSpPr>
        <p:spPr>
          <a:xfrm>
            <a:off x="8626078" y="4851445"/>
            <a:ext cx="219386" cy="158109"/>
          </a:xfrm>
          <a:prstGeom prst="rect">
            <a:avLst/>
          </a:prstGeom>
          <a:noFill/>
          <a:ln>
            <a:noFill/>
          </a:ln>
        </p:spPr>
        <p:txBody>
          <a:bodyPr anchorCtr="0" anchor="b" bIns="32750" lIns="32750" spcFirstLastPara="1" rIns="32750" wrap="square" tIns="32750">
            <a:noAutofit/>
          </a:bodyPr>
          <a:lstStyle>
            <a:lvl1pPr indent="0" lvl="0"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56" name="Shape 56"/>
        <p:cNvGrpSpPr/>
        <p:nvPr/>
      </p:nvGrpSpPr>
      <p:grpSpPr>
        <a:xfrm>
          <a:off x="0" y="0"/>
          <a:ext cx="0" cy="0"/>
          <a:chOff x="0" y="0"/>
          <a:chExt cx="0" cy="0"/>
        </a:xfrm>
      </p:grpSpPr>
      <p:sp>
        <p:nvSpPr>
          <p:cNvPr id="57" name="Google Shape;57;p14"/>
          <p:cNvSpPr txBox="1"/>
          <p:nvPr>
            <p:ph type="title"/>
          </p:nvPr>
        </p:nvSpPr>
        <p:spPr>
          <a:xfrm>
            <a:off x="401836" y="174129"/>
            <a:ext cx="8340328" cy="736699"/>
          </a:xfrm>
          <a:prstGeom prst="rect">
            <a:avLst/>
          </a:prstGeom>
          <a:noFill/>
          <a:ln>
            <a:noFill/>
          </a:ln>
        </p:spPr>
        <p:txBody>
          <a:bodyPr anchorCtr="0" anchor="b" bIns="32750" lIns="32750" spcFirstLastPara="1" rIns="32750" wrap="square" tIns="32750">
            <a:noAutofit/>
          </a:bodyPr>
          <a:lstStyle>
            <a:lvl1pPr lvl="0" algn="l">
              <a:lnSpc>
                <a:spcPct val="100000"/>
              </a:lnSpc>
              <a:spcBef>
                <a:spcPts val="0"/>
              </a:spcBef>
              <a:spcAft>
                <a:spcPts val="0"/>
              </a:spcAft>
              <a:buClr>
                <a:srgbClr val="000000"/>
              </a:buClr>
              <a:buSzPts val="1200"/>
              <a:buNone/>
              <a:defRPr sz="900"/>
            </a:lvl1pPr>
            <a:lvl2pPr lvl="1" algn="l">
              <a:lnSpc>
                <a:spcPct val="100000"/>
              </a:lnSpc>
              <a:spcBef>
                <a:spcPts val="0"/>
              </a:spcBef>
              <a:spcAft>
                <a:spcPts val="0"/>
              </a:spcAft>
              <a:buClr>
                <a:srgbClr val="000000"/>
              </a:buClr>
              <a:buSzPts val="1200"/>
              <a:buNone/>
              <a:defRPr sz="900"/>
            </a:lvl2pPr>
            <a:lvl3pPr lvl="2" algn="l">
              <a:lnSpc>
                <a:spcPct val="100000"/>
              </a:lnSpc>
              <a:spcBef>
                <a:spcPts val="0"/>
              </a:spcBef>
              <a:spcAft>
                <a:spcPts val="0"/>
              </a:spcAft>
              <a:buClr>
                <a:srgbClr val="000000"/>
              </a:buClr>
              <a:buSzPts val="1200"/>
              <a:buNone/>
              <a:defRPr sz="900"/>
            </a:lvl3pPr>
            <a:lvl4pPr lvl="3" algn="l">
              <a:lnSpc>
                <a:spcPct val="100000"/>
              </a:lnSpc>
              <a:spcBef>
                <a:spcPts val="0"/>
              </a:spcBef>
              <a:spcAft>
                <a:spcPts val="0"/>
              </a:spcAft>
              <a:buClr>
                <a:srgbClr val="000000"/>
              </a:buClr>
              <a:buSzPts val="1200"/>
              <a:buNone/>
              <a:defRPr sz="900"/>
            </a:lvl4pPr>
            <a:lvl5pPr lvl="4" algn="l">
              <a:lnSpc>
                <a:spcPct val="100000"/>
              </a:lnSpc>
              <a:spcBef>
                <a:spcPts val="0"/>
              </a:spcBef>
              <a:spcAft>
                <a:spcPts val="0"/>
              </a:spcAft>
              <a:buClr>
                <a:srgbClr val="000000"/>
              </a:buClr>
              <a:buSzPts val="1200"/>
              <a:buNone/>
              <a:defRPr sz="900"/>
            </a:lvl5pPr>
            <a:lvl6pPr lvl="5" algn="l">
              <a:lnSpc>
                <a:spcPct val="100000"/>
              </a:lnSpc>
              <a:spcBef>
                <a:spcPts val="0"/>
              </a:spcBef>
              <a:spcAft>
                <a:spcPts val="0"/>
              </a:spcAft>
              <a:buClr>
                <a:srgbClr val="000000"/>
              </a:buClr>
              <a:buSzPts val="1200"/>
              <a:buNone/>
              <a:defRPr sz="900"/>
            </a:lvl6pPr>
            <a:lvl7pPr lvl="6" algn="l">
              <a:lnSpc>
                <a:spcPct val="100000"/>
              </a:lnSpc>
              <a:spcBef>
                <a:spcPts val="0"/>
              </a:spcBef>
              <a:spcAft>
                <a:spcPts val="0"/>
              </a:spcAft>
              <a:buClr>
                <a:srgbClr val="000000"/>
              </a:buClr>
              <a:buSzPts val="1200"/>
              <a:buNone/>
              <a:defRPr sz="900"/>
            </a:lvl7pPr>
            <a:lvl8pPr lvl="7" algn="l">
              <a:lnSpc>
                <a:spcPct val="100000"/>
              </a:lnSpc>
              <a:spcBef>
                <a:spcPts val="0"/>
              </a:spcBef>
              <a:spcAft>
                <a:spcPts val="0"/>
              </a:spcAft>
              <a:buClr>
                <a:srgbClr val="000000"/>
              </a:buClr>
              <a:buSzPts val="1200"/>
              <a:buNone/>
              <a:defRPr sz="900"/>
            </a:lvl8pPr>
            <a:lvl9pPr lvl="8" algn="l">
              <a:lnSpc>
                <a:spcPct val="100000"/>
              </a:lnSpc>
              <a:spcBef>
                <a:spcPts val="0"/>
              </a:spcBef>
              <a:spcAft>
                <a:spcPts val="0"/>
              </a:spcAft>
              <a:buClr>
                <a:srgbClr val="000000"/>
              </a:buClr>
              <a:buSzPts val="1200"/>
              <a:buNone/>
              <a:defRPr sz="900"/>
            </a:lvl9pPr>
          </a:lstStyle>
          <a:p/>
        </p:txBody>
      </p:sp>
      <p:sp>
        <p:nvSpPr>
          <p:cNvPr id="58" name="Google Shape;58;p14"/>
          <p:cNvSpPr txBox="1"/>
          <p:nvPr>
            <p:ph idx="12" type="sldNum"/>
          </p:nvPr>
        </p:nvSpPr>
        <p:spPr>
          <a:xfrm>
            <a:off x="8626078" y="4851445"/>
            <a:ext cx="219386" cy="158109"/>
          </a:xfrm>
          <a:prstGeom prst="rect">
            <a:avLst/>
          </a:prstGeom>
          <a:noFill/>
          <a:ln>
            <a:noFill/>
          </a:ln>
        </p:spPr>
        <p:txBody>
          <a:bodyPr anchorCtr="0" anchor="b" bIns="32750" lIns="32750" spcFirstLastPara="1" rIns="32750" wrap="square" tIns="32750">
            <a:noAutofit/>
          </a:bodyPr>
          <a:lstStyle>
            <a:lvl1pPr indent="0" lvl="0"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howMasterSp="0">
  <p:cSld name="Quote">
    <p:spTree>
      <p:nvGrpSpPr>
        <p:cNvPr id="59" name="Shape 59"/>
        <p:cNvGrpSpPr/>
        <p:nvPr/>
      </p:nvGrpSpPr>
      <p:grpSpPr>
        <a:xfrm>
          <a:off x="0" y="0"/>
          <a:ext cx="0" cy="0"/>
          <a:chOff x="0" y="0"/>
          <a:chExt cx="0" cy="0"/>
        </a:xfrm>
      </p:grpSpPr>
      <p:sp>
        <p:nvSpPr>
          <p:cNvPr id="60" name="Google Shape;60;p15"/>
          <p:cNvSpPr txBox="1"/>
          <p:nvPr>
            <p:ph idx="1" type="body"/>
          </p:nvPr>
        </p:nvSpPr>
        <p:spPr>
          <a:xfrm>
            <a:off x="892969" y="3355330"/>
            <a:ext cx="7358063" cy="262840"/>
          </a:xfrm>
          <a:prstGeom prst="rect">
            <a:avLst/>
          </a:prstGeom>
          <a:noFill/>
          <a:ln>
            <a:noFill/>
          </a:ln>
        </p:spPr>
        <p:txBody>
          <a:bodyPr anchorCtr="0" anchor="t" bIns="32750" lIns="32750" spcFirstLastPara="1" rIns="32750" wrap="square" tIns="32750">
            <a:noAutofit/>
          </a:bodyPr>
          <a:lstStyle>
            <a:lvl1pPr indent="-228600" lvl="0" marL="457200" algn="ctr">
              <a:lnSpc>
                <a:spcPct val="100000"/>
              </a:lnSpc>
              <a:spcBef>
                <a:spcPts val="0"/>
              </a:spcBef>
              <a:spcAft>
                <a:spcPts val="0"/>
              </a:spcAft>
              <a:buClr>
                <a:srgbClr val="000000"/>
              </a:buClr>
              <a:buSzPts val="1700"/>
              <a:buFont typeface="Helvetica Neue"/>
              <a:buNone/>
              <a:defRPr sz="1700">
                <a:solidFill>
                  <a:srgbClr val="000000"/>
                </a:solidFill>
                <a:latin typeface="Helvetica Neue"/>
                <a:ea typeface="Helvetica Neue"/>
                <a:cs typeface="Helvetica Neue"/>
                <a:sym typeface="Helvetica Neue"/>
              </a:defRPr>
            </a:lvl1pPr>
            <a:lvl2pPr indent="-285750" lvl="1" marL="914400" algn="l">
              <a:lnSpc>
                <a:spcPct val="100000"/>
              </a:lnSpc>
              <a:spcBef>
                <a:spcPts val="2700"/>
              </a:spcBef>
              <a:spcAft>
                <a:spcPts val="0"/>
              </a:spcAft>
              <a:buClr>
                <a:srgbClr val="747474"/>
              </a:buClr>
              <a:buSzPts val="900"/>
              <a:buChar char="○"/>
              <a:defRPr sz="900"/>
            </a:lvl2pPr>
            <a:lvl3pPr indent="-285750" lvl="2" marL="1371600" algn="l">
              <a:lnSpc>
                <a:spcPct val="100000"/>
              </a:lnSpc>
              <a:spcBef>
                <a:spcPts val="2700"/>
              </a:spcBef>
              <a:spcAft>
                <a:spcPts val="0"/>
              </a:spcAft>
              <a:buClr>
                <a:srgbClr val="747474"/>
              </a:buClr>
              <a:buSzPts val="900"/>
              <a:buChar char="■"/>
              <a:defRPr sz="900"/>
            </a:lvl3pPr>
            <a:lvl4pPr indent="-285750" lvl="3" marL="1828800" algn="l">
              <a:lnSpc>
                <a:spcPct val="100000"/>
              </a:lnSpc>
              <a:spcBef>
                <a:spcPts val="2700"/>
              </a:spcBef>
              <a:spcAft>
                <a:spcPts val="0"/>
              </a:spcAft>
              <a:buClr>
                <a:srgbClr val="747474"/>
              </a:buClr>
              <a:buSzPts val="900"/>
              <a:buChar char="●"/>
              <a:defRPr sz="900"/>
            </a:lvl4pPr>
            <a:lvl5pPr indent="-285750" lvl="4" marL="2286000" algn="l">
              <a:lnSpc>
                <a:spcPct val="100000"/>
              </a:lnSpc>
              <a:spcBef>
                <a:spcPts val="2700"/>
              </a:spcBef>
              <a:spcAft>
                <a:spcPts val="0"/>
              </a:spcAft>
              <a:buClr>
                <a:srgbClr val="747474"/>
              </a:buClr>
              <a:buSzPts val="900"/>
              <a:buChar char="○"/>
              <a:defRPr sz="900"/>
            </a:lvl5pPr>
            <a:lvl6pPr indent="-285750" lvl="5" marL="2743200" algn="l">
              <a:lnSpc>
                <a:spcPct val="100000"/>
              </a:lnSpc>
              <a:spcBef>
                <a:spcPts val="2700"/>
              </a:spcBef>
              <a:spcAft>
                <a:spcPts val="0"/>
              </a:spcAft>
              <a:buClr>
                <a:srgbClr val="747474"/>
              </a:buClr>
              <a:buSzPts val="900"/>
              <a:buChar char="■"/>
              <a:defRPr sz="900"/>
            </a:lvl6pPr>
            <a:lvl7pPr indent="-285750" lvl="6" marL="3200400" algn="l">
              <a:lnSpc>
                <a:spcPct val="100000"/>
              </a:lnSpc>
              <a:spcBef>
                <a:spcPts val="2700"/>
              </a:spcBef>
              <a:spcAft>
                <a:spcPts val="0"/>
              </a:spcAft>
              <a:buClr>
                <a:srgbClr val="747474"/>
              </a:buClr>
              <a:buSzPts val="900"/>
              <a:buChar char="●"/>
              <a:defRPr sz="900"/>
            </a:lvl7pPr>
            <a:lvl8pPr indent="-285750" lvl="7" marL="3657600" algn="l">
              <a:lnSpc>
                <a:spcPct val="100000"/>
              </a:lnSpc>
              <a:spcBef>
                <a:spcPts val="2700"/>
              </a:spcBef>
              <a:spcAft>
                <a:spcPts val="0"/>
              </a:spcAft>
              <a:buClr>
                <a:srgbClr val="747474"/>
              </a:buClr>
              <a:buSzPts val="900"/>
              <a:buChar char="○"/>
              <a:defRPr sz="900"/>
            </a:lvl8pPr>
            <a:lvl9pPr indent="-285750" lvl="8" marL="4114800" algn="l">
              <a:lnSpc>
                <a:spcPct val="100000"/>
              </a:lnSpc>
              <a:spcBef>
                <a:spcPts val="2700"/>
              </a:spcBef>
              <a:spcAft>
                <a:spcPts val="0"/>
              </a:spcAft>
              <a:buClr>
                <a:srgbClr val="747474"/>
              </a:buClr>
              <a:buSzPts val="900"/>
              <a:buChar char="■"/>
              <a:defRPr sz="900"/>
            </a:lvl9pPr>
          </a:lstStyle>
          <a:p/>
        </p:txBody>
      </p:sp>
      <p:sp>
        <p:nvSpPr>
          <p:cNvPr id="61" name="Google Shape;61;p15"/>
          <p:cNvSpPr txBox="1"/>
          <p:nvPr>
            <p:ph idx="2" type="body"/>
          </p:nvPr>
        </p:nvSpPr>
        <p:spPr>
          <a:xfrm>
            <a:off x="892969" y="2263676"/>
            <a:ext cx="7358063" cy="375047"/>
          </a:xfrm>
          <a:prstGeom prst="rect">
            <a:avLst/>
          </a:prstGeom>
          <a:noFill/>
          <a:ln>
            <a:noFill/>
          </a:ln>
        </p:spPr>
        <p:txBody>
          <a:bodyPr anchorCtr="0" anchor="ctr" bIns="32750" lIns="32750" spcFirstLastPara="1" rIns="32750" wrap="square" tIns="32750">
            <a:noAutofit/>
          </a:bodyPr>
          <a:lstStyle>
            <a:lvl1pPr indent="-228600" lvl="0" marL="457200" algn="ctr">
              <a:lnSpc>
                <a:spcPct val="100000"/>
              </a:lnSpc>
              <a:spcBef>
                <a:spcPts val="1500"/>
              </a:spcBef>
              <a:spcAft>
                <a:spcPts val="0"/>
              </a:spcAft>
              <a:buClr>
                <a:srgbClr val="747474"/>
              </a:buClr>
              <a:buSzPts val="2600"/>
              <a:buFont typeface="Helvetica Neue Light"/>
              <a:buNone/>
              <a:defRPr sz="2600"/>
            </a:lvl1pPr>
            <a:lvl2pPr indent="-285750" lvl="1" marL="914400" algn="l">
              <a:lnSpc>
                <a:spcPct val="100000"/>
              </a:lnSpc>
              <a:spcBef>
                <a:spcPts val="2700"/>
              </a:spcBef>
              <a:spcAft>
                <a:spcPts val="0"/>
              </a:spcAft>
              <a:buClr>
                <a:srgbClr val="747474"/>
              </a:buClr>
              <a:buSzPts val="900"/>
              <a:buChar char="○"/>
              <a:defRPr sz="900"/>
            </a:lvl2pPr>
            <a:lvl3pPr indent="-285750" lvl="2" marL="1371600" algn="l">
              <a:lnSpc>
                <a:spcPct val="100000"/>
              </a:lnSpc>
              <a:spcBef>
                <a:spcPts val="2700"/>
              </a:spcBef>
              <a:spcAft>
                <a:spcPts val="0"/>
              </a:spcAft>
              <a:buClr>
                <a:srgbClr val="747474"/>
              </a:buClr>
              <a:buSzPts val="900"/>
              <a:buChar char="■"/>
              <a:defRPr sz="900"/>
            </a:lvl3pPr>
            <a:lvl4pPr indent="-285750" lvl="3" marL="1828800" algn="l">
              <a:lnSpc>
                <a:spcPct val="100000"/>
              </a:lnSpc>
              <a:spcBef>
                <a:spcPts val="2700"/>
              </a:spcBef>
              <a:spcAft>
                <a:spcPts val="0"/>
              </a:spcAft>
              <a:buClr>
                <a:srgbClr val="747474"/>
              </a:buClr>
              <a:buSzPts val="900"/>
              <a:buChar char="●"/>
              <a:defRPr sz="900"/>
            </a:lvl4pPr>
            <a:lvl5pPr indent="-285750" lvl="4" marL="2286000" algn="l">
              <a:lnSpc>
                <a:spcPct val="100000"/>
              </a:lnSpc>
              <a:spcBef>
                <a:spcPts val="2700"/>
              </a:spcBef>
              <a:spcAft>
                <a:spcPts val="0"/>
              </a:spcAft>
              <a:buClr>
                <a:srgbClr val="747474"/>
              </a:buClr>
              <a:buSzPts val="900"/>
              <a:buChar char="○"/>
              <a:defRPr sz="900"/>
            </a:lvl5pPr>
            <a:lvl6pPr indent="-285750" lvl="5" marL="2743200" algn="l">
              <a:lnSpc>
                <a:spcPct val="100000"/>
              </a:lnSpc>
              <a:spcBef>
                <a:spcPts val="2700"/>
              </a:spcBef>
              <a:spcAft>
                <a:spcPts val="0"/>
              </a:spcAft>
              <a:buClr>
                <a:srgbClr val="747474"/>
              </a:buClr>
              <a:buSzPts val="900"/>
              <a:buChar char="■"/>
              <a:defRPr sz="900"/>
            </a:lvl6pPr>
            <a:lvl7pPr indent="-285750" lvl="6" marL="3200400" algn="l">
              <a:lnSpc>
                <a:spcPct val="100000"/>
              </a:lnSpc>
              <a:spcBef>
                <a:spcPts val="2700"/>
              </a:spcBef>
              <a:spcAft>
                <a:spcPts val="0"/>
              </a:spcAft>
              <a:buClr>
                <a:srgbClr val="747474"/>
              </a:buClr>
              <a:buSzPts val="900"/>
              <a:buChar char="●"/>
              <a:defRPr sz="900"/>
            </a:lvl7pPr>
            <a:lvl8pPr indent="-285750" lvl="7" marL="3657600" algn="l">
              <a:lnSpc>
                <a:spcPct val="100000"/>
              </a:lnSpc>
              <a:spcBef>
                <a:spcPts val="2700"/>
              </a:spcBef>
              <a:spcAft>
                <a:spcPts val="0"/>
              </a:spcAft>
              <a:buClr>
                <a:srgbClr val="747474"/>
              </a:buClr>
              <a:buSzPts val="900"/>
              <a:buChar char="○"/>
              <a:defRPr sz="900"/>
            </a:lvl8pPr>
            <a:lvl9pPr indent="-285750" lvl="8" marL="4114800" algn="l">
              <a:lnSpc>
                <a:spcPct val="100000"/>
              </a:lnSpc>
              <a:spcBef>
                <a:spcPts val="2700"/>
              </a:spcBef>
              <a:spcAft>
                <a:spcPts val="0"/>
              </a:spcAft>
              <a:buClr>
                <a:srgbClr val="747474"/>
              </a:buClr>
              <a:buSzPts val="900"/>
              <a:buChar char="■"/>
              <a:defRPr sz="900"/>
            </a:lvl9pPr>
          </a:lstStyle>
          <a:p/>
        </p:txBody>
      </p:sp>
      <p:sp>
        <p:nvSpPr>
          <p:cNvPr id="62" name="Google Shape;62;p15"/>
          <p:cNvSpPr txBox="1"/>
          <p:nvPr>
            <p:ph idx="12" type="sldNum"/>
          </p:nvPr>
        </p:nvSpPr>
        <p:spPr>
          <a:xfrm>
            <a:off x="8626078" y="4851445"/>
            <a:ext cx="219386" cy="158109"/>
          </a:xfrm>
          <a:prstGeom prst="rect">
            <a:avLst/>
          </a:prstGeom>
          <a:noFill/>
          <a:ln>
            <a:noFill/>
          </a:ln>
        </p:spPr>
        <p:txBody>
          <a:bodyPr anchorCtr="0" anchor="b" bIns="32750" lIns="32750" spcFirstLastPara="1" rIns="32750" wrap="square" tIns="32750">
            <a:noAutofit/>
          </a:bodyPr>
          <a:lstStyle>
            <a:lvl1pPr indent="0" lvl="0"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63" name="Shape 63"/>
        <p:cNvGrpSpPr/>
        <p:nvPr/>
      </p:nvGrpSpPr>
      <p:grpSpPr>
        <a:xfrm>
          <a:off x="0" y="0"/>
          <a:ext cx="0" cy="0"/>
          <a:chOff x="0" y="0"/>
          <a:chExt cx="0" cy="0"/>
        </a:xfrm>
      </p:grpSpPr>
      <p:sp>
        <p:nvSpPr>
          <p:cNvPr id="64" name="Google Shape;64;p16"/>
          <p:cNvSpPr txBox="1"/>
          <p:nvPr>
            <p:ph type="title"/>
          </p:nvPr>
        </p:nvSpPr>
        <p:spPr>
          <a:xfrm>
            <a:off x="401836" y="174129"/>
            <a:ext cx="8340328" cy="736699"/>
          </a:xfrm>
          <a:prstGeom prst="rect">
            <a:avLst/>
          </a:prstGeom>
          <a:noFill/>
          <a:ln>
            <a:noFill/>
          </a:ln>
        </p:spPr>
        <p:txBody>
          <a:bodyPr anchorCtr="0" anchor="b" bIns="32750" lIns="32750" spcFirstLastPara="1" rIns="32750" wrap="square" tIns="32750">
            <a:noAutofit/>
          </a:bodyPr>
          <a:lstStyle>
            <a:lvl1pPr lvl="0" algn="l">
              <a:lnSpc>
                <a:spcPct val="100000"/>
              </a:lnSpc>
              <a:spcBef>
                <a:spcPts val="0"/>
              </a:spcBef>
              <a:spcAft>
                <a:spcPts val="0"/>
              </a:spcAft>
              <a:buClr>
                <a:srgbClr val="000000"/>
              </a:buClr>
              <a:buSzPts val="1200"/>
              <a:buNone/>
              <a:defRPr sz="900"/>
            </a:lvl1pPr>
            <a:lvl2pPr lvl="1" algn="l">
              <a:lnSpc>
                <a:spcPct val="100000"/>
              </a:lnSpc>
              <a:spcBef>
                <a:spcPts val="0"/>
              </a:spcBef>
              <a:spcAft>
                <a:spcPts val="0"/>
              </a:spcAft>
              <a:buClr>
                <a:srgbClr val="000000"/>
              </a:buClr>
              <a:buSzPts val="1200"/>
              <a:buNone/>
              <a:defRPr sz="900"/>
            </a:lvl2pPr>
            <a:lvl3pPr lvl="2" algn="l">
              <a:lnSpc>
                <a:spcPct val="100000"/>
              </a:lnSpc>
              <a:spcBef>
                <a:spcPts val="0"/>
              </a:spcBef>
              <a:spcAft>
                <a:spcPts val="0"/>
              </a:spcAft>
              <a:buClr>
                <a:srgbClr val="000000"/>
              </a:buClr>
              <a:buSzPts val="1200"/>
              <a:buNone/>
              <a:defRPr sz="900"/>
            </a:lvl3pPr>
            <a:lvl4pPr lvl="3" algn="l">
              <a:lnSpc>
                <a:spcPct val="100000"/>
              </a:lnSpc>
              <a:spcBef>
                <a:spcPts val="0"/>
              </a:spcBef>
              <a:spcAft>
                <a:spcPts val="0"/>
              </a:spcAft>
              <a:buClr>
                <a:srgbClr val="000000"/>
              </a:buClr>
              <a:buSzPts val="1200"/>
              <a:buNone/>
              <a:defRPr sz="900"/>
            </a:lvl4pPr>
            <a:lvl5pPr lvl="4" algn="l">
              <a:lnSpc>
                <a:spcPct val="100000"/>
              </a:lnSpc>
              <a:spcBef>
                <a:spcPts val="0"/>
              </a:spcBef>
              <a:spcAft>
                <a:spcPts val="0"/>
              </a:spcAft>
              <a:buClr>
                <a:srgbClr val="000000"/>
              </a:buClr>
              <a:buSzPts val="1200"/>
              <a:buNone/>
              <a:defRPr sz="900"/>
            </a:lvl5pPr>
            <a:lvl6pPr lvl="5" algn="l">
              <a:lnSpc>
                <a:spcPct val="100000"/>
              </a:lnSpc>
              <a:spcBef>
                <a:spcPts val="0"/>
              </a:spcBef>
              <a:spcAft>
                <a:spcPts val="0"/>
              </a:spcAft>
              <a:buClr>
                <a:srgbClr val="000000"/>
              </a:buClr>
              <a:buSzPts val="1200"/>
              <a:buNone/>
              <a:defRPr sz="900"/>
            </a:lvl6pPr>
            <a:lvl7pPr lvl="6" algn="l">
              <a:lnSpc>
                <a:spcPct val="100000"/>
              </a:lnSpc>
              <a:spcBef>
                <a:spcPts val="0"/>
              </a:spcBef>
              <a:spcAft>
                <a:spcPts val="0"/>
              </a:spcAft>
              <a:buClr>
                <a:srgbClr val="000000"/>
              </a:buClr>
              <a:buSzPts val="1200"/>
              <a:buNone/>
              <a:defRPr sz="900"/>
            </a:lvl7pPr>
            <a:lvl8pPr lvl="7" algn="l">
              <a:lnSpc>
                <a:spcPct val="100000"/>
              </a:lnSpc>
              <a:spcBef>
                <a:spcPts val="0"/>
              </a:spcBef>
              <a:spcAft>
                <a:spcPts val="0"/>
              </a:spcAft>
              <a:buClr>
                <a:srgbClr val="000000"/>
              </a:buClr>
              <a:buSzPts val="1200"/>
              <a:buNone/>
              <a:defRPr sz="900"/>
            </a:lvl8pPr>
            <a:lvl9pPr lvl="8" algn="l">
              <a:lnSpc>
                <a:spcPct val="100000"/>
              </a:lnSpc>
              <a:spcBef>
                <a:spcPts val="0"/>
              </a:spcBef>
              <a:spcAft>
                <a:spcPts val="0"/>
              </a:spcAft>
              <a:buClr>
                <a:srgbClr val="000000"/>
              </a:buClr>
              <a:buSzPts val="1200"/>
              <a:buNone/>
              <a:defRPr sz="900"/>
            </a:lvl9pPr>
          </a:lstStyle>
          <a:p/>
        </p:txBody>
      </p:sp>
      <p:sp>
        <p:nvSpPr>
          <p:cNvPr id="65" name="Google Shape;65;p16"/>
          <p:cNvSpPr txBox="1"/>
          <p:nvPr>
            <p:ph idx="1" type="body"/>
          </p:nvPr>
        </p:nvSpPr>
        <p:spPr>
          <a:xfrm>
            <a:off x="401836" y="1172021"/>
            <a:ext cx="8340328" cy="3516065"/>
          </a:xfrm>
          <a:prstGeom prst="rect">
            <a:avLst/>
          </a:prstGeom>
          <a:noFill/>
          <a:ln>
            <a:noFill/>
          </a:ln>
        </p:spPr>
        <p:txBody>
          <a:bodyPr anchorCtr="0" anchor="t" bIns="32750" lIns="32750" spcFirstLastPara="1" rIns="32750" wrap="square" tIns="32750">
            <a:noAutofit/>
          </a:bodyPr>
          <a:lstStyle>
            <a:lvl1pPr indent="-285750" lvl="0" marL="457200" algn="l">
              <a:lnSpc>
                <a:spcPct val="100000"/>
              </a:lnSpc>
              <a:spcBef>
                <a:spcPts val="2700"/>
              </a:spcBef>
              <a:spcAft>
                <a:spcPts val="0"/>
              </a:spcAft>
              <a:buClr>
                <a:srgbClr val="747474"/>
              </a:buClr>
              <a:buSzPts val="900"/>
              <a:buChar char="●"/>
              <a:defRPr sz="900"/>
            </a:lvl1pPr>
            <a:lvl2pPr indent="-285750" lvl="1" marL="914400" algn="l">
              <a:lnSpc>
                <a:spcPct val="100000"/>
              </a:lnSpc>
              <a:spcBef>
                <a:spcPts val="2700"/>
              </a:spcBef>
              <a:spcAft>
                <a:spcPts val="0"/>
              </a:spcAft>
              <a:buClr>
                <a:srgbClr val="747474"/>
              </a:buClr>
              <a:buSzPts val="900"/>
              <a:buChar char="○"/>
              <a:defRPr sz="900"/>
            </a:lvl2pPr>
            <a:lvl3pPr indent="-285750" lvl="2" marL="1371600" algn="l">
              <a:lnSpc>
                <a:spcPct val="100000"/>
              </a:lnSpc>
              <a:spcBef>
                <a:spcPts val="2700"/>
              </a:spcBef>
              <a:spcAft>
                <a:spcPts val="0"/>
              </a:spcAft>
              <a:buClr>
                <a:srgbClr val="747474"/>
              </a:buClr>
              <a:buSzPts val="900"/>
              <a:buChar char="■"/>
              <a:defRPr sz="900"/>
            </a:lvl3pPr>
            <a:lvl4pPr indent="-285750" lvl="3" marL="1828800" algn="l">
              <a:lnSpc>
                <a:spcPct val="100000"/>
              </a:lnSpc>
              <a:spcBef>
                <a:spcPts val="2700"/>
              </a:spcBef>
              <a:spcAft>
                <a:spcPts val="0"/>
              </a:spcAft>
              <a:buClr>
                <a:srgbClr val="747474"/>
              </a:buClr>
              <a:buSzPts val="900"/>
              <a:buChar char="●"/>
              <a:defRPr sz="900"/>
            </a:lvl4pPr>
            <a:lvl5pPr indent="-285750" lvl="4" marL="2286000" algn="l">
              <a:lnSpc>
                <a:spcPct val="100000"/>
              </a:lnSpc>
              <a:spcBef>
                <a:spcPts val="2700"/>
              </a:spcBef>
              <a:spcAft>
                <a:spcPts val="0"/>
              </a:spcAft>
              <a:buClr>
                <a:srgbClr val="747474"/>
              </a:buClr>
              <a:buSzPts val="900"/>
              <a:buChar char="○"/>
              <a:defRPr sz="900"/>
            </a:lvl5pPr>
            <a:lvl6pPr indent="-285750" lvl="5" marL="2743200" algn="l">
              <a:lnSpc>
                <a:spcPct val="100000"/>
              </a:lnSpc>
              <a:spcBef>
                <a:spcPts val="2700"/>
              </a:spcBef>
              <a:spcAft>
                <a:spcPts val="0"/>
              </a:spcAft>
              <a:buClr>
                <a:srgbClr val="747474"/>
              </a:buClr>
              <a:buSzPts val="900"/>
              <a:buChar char="■"/>
              <a:defRPr sz="900"/>
            </a:lvl6pPr>
            <a:lvl7pPr indent="-285750" lvl="6" marL="3200400" algn="l">
              <a:lnSpc>
                <a:spcPct val="100000"/>
              </a:lnSpc>
              <a:spcBef>
                <a:spcPts val="2700"/>
              </a:spcBef>
              <a:spcAft>
                <a:spcPts val="0"/>
              </a:spcAft>
              <a:buClr>
                <a:srgbClr val="747474"/>
              </a:buClr>
              <a:buSzPts val="900"/>
              <a:buChar char="●"/>
              <a:defRPr sz="900"/>
            </a:lvl7pPr>
            <a:lvl8pPr indent="-285750" lvl="7" marL="3657600" algn="l">
              <a:lnSpc>
                <a:spcPct val="100000"/>
              </a:lnSpc>
              <a:spcBef>
                <a:spcPts val="2700"/>
              </a:spcBef>
              <a:spcAft>
                <a:spcPts val="0"/>
              </a:spcAft>
              <a:buClr>
                <a:srgbClr val="747474"/>
              </a:buClr>
              <a:buSzPts val="900"/>
              <a:buChar char="○"/>
              <a:defRPr sz="900"/>
            </a:lvl8pPr>
            <a:lvl9pPr indent="-285750" lvl="8" marL="4114800" algn="l">
              <a:lnSpc>
                <a:spcPct val="100000"/>
              </a:lnSpc>
              <a:spcBef>
                <a:spcPts val="2700"/>
              </a:spcBef>
              <a:spcAft>
                <a:spcPts val="0"/>
              </a:spcAft>
              <a:buClr>
                <a:srgbClr val="747474"/>
              </a:buClr>
              <a:buSzPts val="900"/>
              <a:buChar char="■"/>
              <a:defRPr sz="900"/>
            </a:lvl9pPr>
          </a:lstStyle>
          <a:p/>
        </p:txBody>
      </p:sp>
      <p:sp>
        <p:nvSpPr>
          <p:cNvPr id="66" name="Google Shape;66;p16"/>
          <p:cNvSpPr txBox="1"/>
          <p:nvPr>
            <p:ph idx="12" type="sldNum"/>
          </p:nvPr>
        </p:nvSpPr>
        <p:spPr>
          <a:xfrm>
            <a:off x="8626078" y="4851445"/>
            <a:ext cx="219386" cy="158109"/>
          </a:xfrm>
          <a:prstGeom prst="rect">
            <a:avLst/>
          </a:prstGeom>
          <a:noFill/>
          <a:ln>
            <a:noFill/>
          </a:ln>
        </p:spPr>
        <p:txBody>
          <a:bodyPr anchorCtr="0" anchor="b" bIns="32750" lIns="32750" spcFirstLastPara="1" rIns="32750" wrap="square" tIns="32750">
            <a:noAutofit/>
          </a:bodyPr>
          <a:lstStyle>
            <a:lvl1pPr indent="0" lvl="0"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showMasterSp="0">
  <p:cSld name="Title - Center">
    <p:spTree>
      <p:nvGrpSpPr>
        <p:cNvPr id="67" name="Shape 67"/>
        <p:cNvGrpSpPr/>
        <p:nvPr/>
      </p:nvGrpSpPr>
      <p:grpSpPr>
        <a:xfrm>
          <a:off x="0" y="0"/>
          <a:ext cx="0" cy="0"/>
          <a:chOff x="0" y="0"/>
          <a:chExt cx="0" cy="0"/>
        </a:xfrm>
      </p:grpSpPr>
      <p:sp>
        <p:nvSpPr>
          <p:cNvPr id="68" name="Google Shape;68;p17"/>
          <p:cNvSpPr txBox="1"/>
          <p:nvPr>
            <p:ph type="title"/>
          </p:nvPr>
        </p:nvSpPr>
        <p:spPr>
          <a:xfrm>
            <a:off x="401836" y="1734592"/>
            <a:ext cx="8340328" cy="1674316"/>
          </a:xfrm>
          <a:prstGeom prst="rect">
            <a:avLst/>
          </a:prstGeom>
          <a:noFill/>
          <a:ln>
            <a:noFill/>
          </a:ln>
        </p:spPr>
        <p:txBody>
          <a:bodyPr anchorCtr="0" anchor="ctr" bIns="32750" lIns="32750" spcFirstLastPara="1" rIns="32750" wrap="square" tIns="32750">
            <a:noAutofit/>
          </a:bodyPr>
          <a:lstStyle>
            <a:lvl1pPr lvl="0" algn="l">
              <a:lnSpc>
                <a:spcPct val="100000"/>
              </a:lnSpc>
              <a:spcBef>
                <a:spcPts val="0"/>
              </a:spcBef>
              <a:spcAft>
                <a:spcPts val="0"/>
              </a:spcAft>
              <a:buClr>
                <a:srgbClr val="000000"/>
              </a:buClr>
              <a:buSzPts val="1200"/>
              <a:buNone/>
              <a:defRPr sz="900"/>
            </a:lvl1pPr>
            <a:lvl2pPr lvl="1" algn="l">
              <a:lnSpc>
                <a:spcPct val="100000"/>
              </a:lnSpc>
              <a:spcBef>
                <a:spcPts val="0"/>
              </a:spcBef>
              <a:spcAft>
                <a:spcPts val="0"/>
              </a:spcAft>
              <a:buClr>
                <a:srgbClr val="000000"/>
              </a:buClr>
              <a:buSzPts val="1200"/>
              <a:buNone/>
              <a:defRPr sz="900"/>
            </a:lvl2pPr>
            <a:lvl3pPr lvl="2" algn="l">
              <a:lnSpc>
                <a:spcPct val="100000"/>
              </a:lnSpc>
              <a:spcBef>
                <a:spcPts val="0"/>
              </a:spcBef>
              <a:spcAft>
                <a:spcPts val="0"/>
              </a:spcAft>
              <a:buClr>
                <a:srgbClr val="000000"/>
              </a:buClr>
              <a:buSzPts val="1200"/>
              <a:buNone/>
              <a:defRPr sz="900"/>
            </a:lvl3pPr>
            <a:lvl4pPr lvl="3" algn="l">
              <a:lnSpc>
                <a:spcPct val="100000"/>
              </a:lnSpc>
              <a:spcBef>
                <a:spcPts val="0"/>
              </a:spcBef>
              <a:spcAft>
                <a:spcPts val="0"/>
              </a:spcAft>
              <a:buClr>
                <a:srgbClr val="000000"/>
              </a:buClr>
              <a:buSzPts val="1200"/>
              <a:buNone/>
              <a:defRPr sz="900"/>
            </a:lvl4pPr>
            <a:lvl5pPr lvl="4" algn="l">
              <a:lnSpc>
                <a:spcPct val="100000"/>
              </a:lnSpc>
              <a:spcBef>
                <a:spcPts val="0"/>
              </a:spcBef>
              <a:spcAft>
                <a:spcPts val="0"/>
              </a:spcAft>
              <a:buClr>
                <a:srgbClr val="000000"/>
              </a:buClr>
              <a:buSzPts val="1200"/>
              <a:buNone/>
              <a:defRPr sz="900"/>
            </a:lvl5pPr>
            <a:lvl6pPr lvl="5" algn="l">
              <a:lnSpc>
                <a:spcPct val="100000"/>
              </a:lnSpc>
              <a:spcBef>
                <a:spcPts val="0"/>
              </a:spcBef>
              <a:spcAft>
                <a:spcPts val="0"/>
              </a:spcAft>
              <a:buClr>
                <a:srgbClr val="000000"/>
              </a:buClr>
              <a:buSzPts val="1200"/>
              <a:buNone/>
              <a:defRPr sz="900"/>
            </a:lvl6pPr>
            <a:lvl7pPr lvl="6" algn="l">
              <a:lnSpc>
                <a:spcPct val="100000"/>
              </a:lnSpc>
              <a:spcBef>
                <a:spcPts val="0"/>
              </a:spcBef>
              <a:spcAft>
                <a:spcPts val="0"/>
              </a:spcAft>
              <a:buClr>
                <a:srgbClr val="000000"/>
              </a:buClr>
              <a:buSzPts val="1200"/>
              <a:buNone/>
              <a:defRPr sz="900"/>
            </a:lvl7pPr>
            <a:lvl8pPr lvl="7" algn="l">
              <a:lnSpc>
                <a:spcPct val="100000"/>
              </a:lnSpc>
              <a:spcBef>
                <a:spcPts val="0"/>
              </a:spcBef>
              <a:spcAft>
                <a:spcPts val="0"/>
              </a:spcAft>
              <a:buClr>
                <a:srgbClr val="000000"/>
              </a:buClr>
              <a:buSzPts val="1200"/>
              <a:buNone/>
              <a:defRPr sz="900"/>
            </a:lvl8pPr>
            <a:lvl9pPr lvl="8" algn="l">
              <a:lnSpc>
                <a:spcPct val="100000"/>
              </a:lnSpc>
              <a:spcBef>
                <a:spcPts val="0"/>
              </a:spcBef>
              <a:spcAft>
                <a:spcPts val="0"/>
              </a:spcAft>
              <a:buClr>
                <a:srgbClr val="000000"/>
              </a:buClr>
              <a:buSzPts val="1200"/>
              <a:buNone/>
              <a:defRPr sz="900"/>
            </a:lvl9pPr>
          </a:lstStyle>
          <a:p/>
        </p:txBody>
      </p:sp>
      <p:sp>
        <p:nvSpPr>
          <p:cNvPr id="69" name="Google Shape;69;p17"/>
          <p:cNvSpPr txBox="1"/>
          <p:nvPr>
            <p:ph idx="12" type="sldNum"/>
          </p:nvPr>
        </p:nvSpPr>
        <p:spPr>
          <a:xfrm>
            <a:off x="8626078" y="4851445"/>
            <a:ext cx="219386" cy="158109"/>
          </a:xfrm>
          <a:prstGeom prst="rect">
            <a:avLst/>
          </a:prstGeom>
          <a:noFill/>
          <a:ln>
            <a:noFill/>
          </a:ln>
        </p:spPr>
        <p:txBody>
          <a:bodyPr anchorCtr="0" anchor="b" bIns="32750" lIns="32750" spcFirstLastPara="1" rIns="32750" wrap="square" tIns="32750">
            <a:noAutofit/>
          </a:bodyPr>
          <a:lstStyle>
            <a:lvl1pPr indent="0" lvl="0"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showMasterSp="0">
  <p:cSld name="Title, Bullets &amp; Photo">
    <p:spTree>
      <p:nvGrpSpPr>
        <p:cNvPr id="70" name="Shape 70"/>
        <p:cNvGrpSpPr/>
        <p:nvPr/>
      </p:nvGrpSpPr>
      <p:grpSpPr>
        <a:xfrm>
          <a:off x="0" y="0"/>
          <a:ext cx="0" cy="0"/>
          <a:chOff x="0" y="0"/>
          <a:chExt cx="0" cy="0"/>
        </a:xfrm>
      </p:grpSpPr>
      <p:cxnSp>
        <p:nvCxnSpPr>
          <p:cNvPr id="71" name="Google Shape;71;p18"/>
          <p:cNvCxnSpPr/>
          <p:nvPr/>
        </p:nvCxnSpPr>
        <p:spPr>
          <a:xfrm>
            <a:off x="401836" y="1038076"/>
            <a:ext cx="3567230" cy="70"/>
          </a:xfrm>
          <a:prstGeom prst="straightConnector1">
            <a:avLst/>
          </a:prstGeom>
          <a:noFill/>
          <a:ln cap="flat" cmpd="sng" w="12700">
            <a:solidFill>
              <a:srgbClr val="9A9A9A"/>
            </a:solidFill>
            <a:prstDash val="solid"/>
            <a:miter lim="400000"/>
            <a:headEnd len="sm" w="sm" type="none"/>
            <a:tailEnd len="sm" w="sm" type="none"/>
          </a:ln>
        </p:spPr>
      </p:cxnSp>
      <p:sp>
        <p:nvSpPr>
          <p:cNvPr id="72" name="Google Shape;72;p18"/>
          <p:cNvSpPr/>
          <p:nvPr>
            <p:ph idx="2" type="pic"/>
          </p:nvPr>
        </p:nvSpPr>
        <p:spPr>
          <a:xfrm>
            <a:off x="4554141" y="-80367"/>
            <a:ext cx="4679156" cy="5223867"/>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73" name="Google Shape;73;p18"/>
          <p:cNvSpPr txBox="1"/>
          <p:nvPr>
            <p:ph type="title"/>
          </p:nvPr>
        </p:nvSpPr>
        <p:spPr>
          <a:xfrm>
            <a:off x="401836" y="174129"/>
            <a:ext cx="3571875" cy="736699"/>
          </a:xfrm>
          <a:prstGeom prst="rect">
            <a:avLst/>
          </a:prstGeom>
          <a:noFill/>
          <a:ln>
            <a:noFill/>
          </a:ln>
        </p:spPr>
        <p:txBody>
          <a:bodyPr anchorCtr="0" anchor="b" bIns="32750" lIns="32750" spcFirstLastPara="1" rIns="32750" wrap="square" tIns="32750">
            <a:noAutofit/>
          </a:bodyPr>
          <a:lstStyle>
            <a:lvl1pPr lvl="0" algn="l">
              <a:lnSpc>
                <a:spcPct val="100000"/>
              </a:lnSpc>
              <a:spcBef>
                <a:spcPts val="0"/>
              </a:spcBef>
              <a:spcAft>
                <a:spcPts val="0"/>
              </a:spcAft>
              <a:buClr>
                <a:srgbClr val="000000"/>
              </a:buClr>
              <a:buSzPts val="1200"/>
              <a:buNone/>
              <a:defRPr sz="900"/>
            </a:lvl1pPr>
            <a:lvl2pPr lvl="1" algn="l">
              <a:lnSpc>
                <a:spcPct val="100000"/>
              </a:lnSpc>
              <a:spcBef>
                <a:spcPts val="0"/>
              </a:spcBef>
              <a:spcAft>
                <a:spcPts val="0"/>
              </a:spcAft>
              <a:buClr>
                <a:srgbClr val="000000"/>
              </a:buClr>
              <a:buSzPts val="1200"/>
              <a:buNone/>
              <a:defRPr sz="900"/>
            </a:lvl2pPr>
            <a:lvl3pPr lvl="2" algn="l">
              <a:lnSpc>
                <a:spcPct val="100000"/>
              </a:lnSpc>
              <a:spcBef>
                <a:spcPts val="0"/>
              </a:spcBef>
              <a:spcAft>
                <a:spcPts val="0"/>
              </a:spcAft>
              <a:buClr>
                <a:srgbClr val="000000"/>
              </a:buClr>
              <a:buSzPts val="1200"/>
              <a:buNone/>
              <a:defRPr sz="900"/>
            </a:lvl3pPr>
            <a:lvl4pPr lvl="3" algn="l">
              <a:lnSpc>
                <a:spcPct val="100000"/>
              </a:lnSpc>
              <a:spcBef>
                <a:spcPts val="0"/>
              </a:spcBef>
              <a:spcAft>
                <a:spcPts val="0"/>
              </a:spcAft>
              <a:buClr>
                <a:srgbClr val="000000"/>
              </a:buClr>
              <a:buSzPts val="1200"/>
              <a:buNone/>
              <a:defRPr sz="900"/>
            </a:lvl4pPr>
            <a:lvl5pPr lvl="4" algn="l">
              <a:lnSpc>
                <a:spcPct val="100000"/>
              </a:lnSpc>
              <a:spcBef>
                <a:spcPts val="0"/>
              </a:spcBef>
              <a:spcAft>
                <a:spcPts val="0"/>
              </a:spcAft>
              <a:buClr>
                <a:srgbClr val="000000"/>
              </a:buClr>
              <a:buSzPts val="1200"/>
              <a:buNone/>
              <a:defRPr sz="900"/>
            </a:lvl5pPr>
            <a:lvl6pPr lvl="5" algn="l">
              <a:lnSpc>
                <a:spcPct val="100000"/>
              </a:lnSpc>
              <a:spcBef>
                <a:spcPts val="0"/>
              </a:spcBef>
              <a:spcAft>
                <a:spcPts val="0"/>
              </a:spcAft>
              <a:buClr>
                <a:srgbClr val="000000"/>
              </a:buClr>
              <a:buSzPts val="1200"/>
              <a:buNone/>
              <a:defRPr sz="900"/>
            </a:lvl6pPr>
            <a:lvl7pPr lvl="6" algn="l">
              <a:lnSpc>
                <a:spcPct val="100000"/>
              </a:lnSpc>
              <a:spcBef>
                <a:spcPts val="0"/>
              </a:spcBef>
              <a:spcAft>
                <a:spcPts val="0"/>
              </a:spcAft>
              <a:buClr>
                <a:srgbClr val="000000"/>
              </a:buClr>
              <a:buSzPts val="1200"/>
              <a:buNone/>
              <a:defRPr sz="900"/>
            </a:lvl7pPr>
            <a:lvl8pPr lvl="7" algn="l">
              <a:lnSpc>
                <a:spcPct val="100000"/>
              </a:lnSpc>
              <a:spcBef>
                <a:spcPts val="0"/>
              </a:spcBef>
              <a:spcAft>
                <a:spcPts val="0"/>
              </a:spcAft>
              <a:buClr>
                <a:srgbClr val="000000"/>
              </a:buClr>
              <a:buSzPts val="1200"/>
              <a:buNone/>
              <a:defRPr sz="900"/>
            </a:lvl8pPr>
            <a:lvl9pPr lvl="8" algn="l">
              <a:lnSpc>
                <a:spcPct val="100000"/>
              </a:lnSpc>
              <a:spcBef>
                <a:spcPts val="0"/>
              </a:spcBef>
              <a:spcAft>
                <a:spcPts val="0"/>
              </a:spcAft>
              <a:buClr>
                <a:srgbClr val="000000"/>
              </a:buClr>
              <a:buSzPts val="1200"/>
              <a:buNone/>
              <a:defRPr sz="900"/>
            </a:lvl9pPr>
          </a:lstStyle>
          <a:p/>
        </p:txBody>
      </p:sp>
      <p:sp>
        <p:nvSpPr>
          <p:cNvPr id="74" name="Google Shape;74;p18"/>
          <p:cNvSpPr txBox="1"/>
          <p:nvPr>
            <p:ph idx="1" type="body"/>
          </p:nvPr>
        </p:nvSpPr>
        <p:spPr>
          <a:xfrm>
            <a:off x="401836" y="1172021"/>
            <a:ext cx="3571875" cy="3516065"/>
          </a:xfrm>
          <a:prstGeom prst="rect">
            <a:avLst/>
          </a:prstGeom>
          <a:noFill/>
          <a:ln>
            <a:noFill/>
          </a:ln>
        </p:spPr>
        <p:txBody>
          <a:bodyPr anchorCtr="0" anchor="t" bIns="32750" lIns="32750" spcFirstLastPara="1" rIns="32750" wrap="square" tIns="32750">
            <a:noAutofit/>
          </a:bodyPr>
          <a:lstStyle>
            <a:lvl1pPr indent="-311150" lvl="0" marL="4572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1pPr>
            <a:lvl2pPr indent="-311150" lvl="1" marL="9144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2pPr>
            <a:lvl3pPr indent="-311150" lvl="2" marL="13716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3pPr>
            <a:lvl4pPr indent="-311150" lvl="3" marL="18288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4pPr>
            <a:lvl5pPr indent="-311150" lvl="4" marL="2286000" algn="l">
              <a:lnSpc>
                <a:spcPct val="100000"/>
              </a:lnSpc>
              <a:spcBef>
                <a:spcPts val="1900"/>
              </a:spcBef>
              <a:spcAft>
                <a:spcPts val="0"/>
              </a:spcAft>
              <a:buClr>
                <a:srgbClr val="747474"/>
              </a:buClr>
              <a:buSzPts val="1300"/>
              <a:buChar char="○"/>
              <a:defRPr sz="1700">
                <a:latin typeface="Helvetica Neue"/>
                <a:ea typeface="Helvetica Neue"/>
                <a:cs typeface="Helvetica Neue"/>
                <a:sym typeface="Helvetica Neue"/>
              </a:defRPr>
            </a:lvl5pPr>
            <a:lvl6pPr indent="-285750" lvl="5" marL="2743200" algn="l">
              <a:lnSpc>
                <a:spcPct val="100000"/>
              </a:lnSpc>
              <a:spcBef>
                <a:spcPts val="2700"/>
              </a:spcBef>
              <a:spcAft>
                <a:spcPts val="0"/>
              </a:spcAft>
              <a:buClr>
                <a:srgbClr val="747474"/>
              </a:buClr>
              <a:buSzPts val="900"/>
              <a:buChar char="■"/>
              <a:defRPr sz="900"/>
            </a:lvl6pPr>
            <a:lvl7pPr indent="-285750" lvl="6" marL="3200400" algn="l">
              <a:lnSpc>
                <a:spcPct val="100000"/>
              </a:lnSpc>
              <a:spcBef>
                <a:spcPts val="2700"/>
              </a:spcBef>
              <a:spcAft>
                <a:spcPts val="0"/>
              </a:spcAft>
              <a:buClr>
                <a:srgbClr val="747474"/>
              </a:buClr>
              <a:buSzPts val="900"/>
              <a:buChar char="●"/>
              <a:defRPr sz="900"/>
            </a:lvl7pPr>
            <a:lvl8pPr indent="-285750" lvl="7" marL="3657600" algn="l">
              <a:lnSpc>
                <a:spcPct val="100000"/>
              </a:lnSpc>
              <a:spcBef>
                <a:spcPts val="2700"/>
              </a:spcBef>
              <a:spcAft>
                <a:spcPts val="0"/>
              </a:spcAft>
              <a:buClr>
                <a:srgbClr val="747474"/>
              </a:buClr>
              <a:buSzPts val="900"/>
              <a:buChar char="○"/>
              <a:defRPr sz="900"/>
            </a:lvl8pPr>
            <a:lvl9pPr indent="-285750" lvl="8" marL="4114800" algn="l">
              <a:lnSpc>
                <a:spcPct val="100000"/>
              </a:lnSpc>
              <a:spcBef>
                <a:spcPts val="2700"/>
              </a:spcBef>
              <a:spcAft>
                <a:spcPts val="0"/>
              </a:spcAft>
              <a:buClr>
                <a:srgbClr val="747474"/>
              </a:buClr>
              <a:buSzPts val="900"/>
              <a:buChar char="■"/>
              <a:defRPr sz="900"/>
            </a:lvl9pPr>
          </a:lstStyle>
          <a:p/>
        </p:txBody>
      </p:sp>
      <p:sp>
        <p:nvSpPr>
          <p:cNvPr id="75" name="Google Shape;75;p18"/>
          <p:cNvSpPr txBox="1"/>
          <p:nvPr>
            <p:ph idx="12" type="sldNum"/>
          </p:nvPr>
        </p:nvSpPr>
        <p:spPr>
          <a:xfrm>
            <a:off x="359116" y="4851445"/>
            <a:ext cx="219385" cy="158109"/>
          </a:xfrm>
          <a:prstGeom prst="rect">
            <a:avLst/>
          </a:prstGeom>
          <a:noFill/>
          <a:ln>
            <a:noFill/>
          </a:ln>
        </p:spPr>
        <p:txBody>
          <a:bodyPr anchorCtr="0" anchor="b" bIns="32750" lIns="32750" spcFirstLastPara="1" rIns="32750" wrap="square" tIns="32750">
            <a:noAutofit/>
          </a:bodyPr>
          <a:lstStyle>
            <a:lvl1pPr indent="0" lvl="0" marL="0" marR="0" algn="l">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showMasterSp="0">
  <p:cSld name="Photo - 3 Up">
    <p:spTree>
      <p:nvGrpSpPr>
        <p:cNvPr id="76" name="Shape 76"/>
        <p:cNvGrpSpPr/>
        <p:nvPr/>
      </p:nvGrpSpPr>
      <p:grpSpPr>
        <a:xfrm>
          <a:off x="0" y="0"/>
          <a:ext cx="0" cy="0"/>
          <a:chOff x="0" y="0"/>
          <a:chExt cx="0" cy="0"/>
        </a:xfrm>
      </p:grpSpPr>
      <p:cxnSp>
        <p:nvCxnSpPr>
          <p:cNvPr id="77" name="Google Shape;77;p19"/>
          <p:cNvCxnSpPr/>
          <p:nvPr/>
        </p:nvCxnSpPr>
        <p:spPr>
          <a:xfrm flipH="1">
            <a:off x="6366866" y="267891"/>
            <a:ext cx="90" cy="4205899"/>
          </a:xfrm>
          <a:prstGeom prst="straightConnector1">
            <a:avLst/>
          </a:prstGeom>
          <a:noFill/>
          <a:ln cap="flat" cmpd="sng" w="12700">
            <a:solidFill>
              <a:srgbClr val="9A9A9A"/>
            </a:solidFill>
            <a:prstDash val="solid"/>
            <a:miter lim="400000"/>
            <a:headEnd len="sm" w="sm" type="none"/>
            <a:tailEnd len="sm" w="sm" type="none"/>
          </a:ln>
        </p:spPr>
      </p:cxnSp>
      <p:cxnSp>
        <p:nvCxnSpPr>
          <p:cNvPr id="78" name="Google Shape;78;p19"/>
          <p:cNvCxnSpPr/>
          <p:nvPr/>
        </p:nvCxnSpPr>
        <p:spPr>
          <a:xfrm>
            <a:off x="6366864" y="2354089"/>
            <a:ext cx="2424729" cy="31"/>
          </a:xfrm>
          <a:prstGeom prst="straightConnector1">
            <a:avLst/>
          </a:prstGeom>
          <a:noFill/>
          <a:ln cap="flat" cmpd="sng" w="12700">
            <a:solidFill>
              <a:srgbClr val="9A9A9A"/>
            </a:solidFill>
            <a:prstDash val="solid"/>
            <a:miter lim="400000"/>
            <a:headEnd len="sm" w="sm" type="none"/>
            <a:tailEnd len="sm" w="sm" type="none"/>
          </a:ln>
        </p:spPr>
      </p:cxnSp>
      <p:sp>
        <p:nvSpPr>
          <p:cNvPr id="79" name="Google Shape;79;p19"/>
          <p:cNvSpPr/>
          <p:nvPr>
            <p:ph idx="2" type="pic"/>
          </p:nvPr>
        </p:nvSpPr>
        <p:spPr>
          <a:xfrm>
            <a:off x="6446258" y="2417759"/>
            <a:ext cx="4574999" cy="2290465"/>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80" name="Google Shape;80;p19"/>
          <p:cNvSpPr/>
          <p:nvPr>
            <p:ph idx="3" type="pic"/>
          </p:nvPr>
        </p:nvSpPr>
        <p:spPr>
          <a:xfrm>
            <a:off x="6456164" y="-53578"/>
            <a:ext cx="2366367" cy="2638723"/>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81" name="Google Shape;81;p19"/>
          <p:cNvSpPr/>
          <p:nvPr>
            <p:ph idx="4" type="pic"/>
          </p:nvPr>
        </p:nvSpPr>
        <p:spPr>
          <a:xfrm>
            <a:off x="-562570" y="247799"/>
            <a:ext cx="7768828" cy="4247223"/>
          </a:xfrm>
          <a:prstGeom prst="rect">
            <a:avLst/>
          </a:prstGeom>
          <a:noFill/>
          <a:ln>
            <a:noFill/>
          </a:ln>
        </p:spPr>
        <p:txBody>
          <a:bodyPr anchorCtr="0" anchor="t" bIns="29450" lIns="58925" spcFirstLastPara="1" rIns="58925" wrap="square" tIns="29450">
            <a:noAutofit/>
          </a:bodyPr>
          <a:lstStyle>
            <a:lvl1pPr lvl="0"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1pPr>
            <a:lvl2pPr lvl="1"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2pPr>
            <a:lvl3pPr lvl="2"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3pPr>
            <a:lvl4pPr lvl="3"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4pPr>
            <a:lvl5pPr lvl="4"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5pPr>
            <a:lvl6pPr lvl="5"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6pPr>
            <a:lvl7pPr lvl="6"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7pPr>
            <a:lvl8pPr lvl="7"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8pPr>
            <a:lvl9pPr lvl="8" marR="0" rtl="0" algn="l">
              <a:lnSpc>
                <a:spcPct val="100000"/>
              </a:lnSpc>
              <a:spcBef>
                <a:spcPts val="2700"/>
              </a:spcBef>
              <a:spcAft>
                <a:spcPts val="0"/>
              </a:spcAft>
              <a:buClr>
                <a:srgbClr val="747474"/>
              </a:buClr>
              <a:buSzPts val="1700"/>
              <a:buFont typeface="Helvetica Neue"/>
              <a:buChar char="•"/>
              <a:defRPr b="0" i="0" sz="2300" u="none" cap="none" strike="noStrike">
                <a:solidFill>
                  <a:srgbClr val="747474"/>
                </a:solidFill>
                <a:latin typeface="Helvetica Neue Light"/>
                <a:ea typeface="Helvetica Neue Light"/>
                <a:cs typeface="Helvetica Neue Light"/>
                <a:sym typeface="Helvetica Neue Light"/>
              </a:defRPr>
            </a:lvl9pPr>
          </a:lstStyle>
          <a:p/>
        </p:txBody>
      </p:sp>
      <p:sp>
        <p:nvSpPr>
          <p:cNvPr id="82" name="Google Shape;82;p19"/>
          <p:cNvSpPr txBox="1"/>
          <p:nvPr>
            <p:ph idx="1" type="body"/>
          </p:nvPr>
        </p:nvSpPr>
        <p:spPr>
          <a:xfrm>
            <a:off x="366117" y="4567535"/>
            <a:ext cx="5884664" cy="495598"/>
          </a:xfrm>
          <a:prstGeom prst="rect">
            <a:avLst/>
          </a:prstGeom>
          <a:noFill/>
          <a:ln>
            <a:noFill/>
          </a:ln>
        </p:spPr>
        <p:txBody>
          <a:bodyPr anchorCtr="0" anchor="t" bIns="32750" lIns="32750" spcFirstLastPara="1" rIns="32750" wrap="square" tIns="32750">
            <a:noAutofit/>
          </a:bodyPr>
          <a:lstStyle>
            <a:lvl1pPr indent="-228600" lvl="0" marL="4572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1pPr>
            <a:lvl2pPr indent="-228600" lvl="1" marL="9144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2pPr>
            <a:lvl3pPr indent="-228600" lvl="2" marL="13716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3pPr>
            <a:lvl4pPr indent="-228600" lvl="3" marL="18288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4pPr>
            <a:lvl5pPr indent="-228600" lvl="4" marL="2286000" algn="l">
              <a:lnSpc>
                <a:spcPct val="100000"/>
              </a:lnSpc>
              <a:spcBef>
                <a:spcPts val="0"/>
              </a:spcBef>
              <a:spcAft>
                <a:spcPts val="0"/>
              </a:spcAft>
              <a:buClr>
                <a:srgbClr val="747474"/>
              </a:buClr>
              <a:buSzPts val="1700"/>
              <a:buFont typeface="Helvetica Neue"/>
              <a:buNone/>
              <a:defRPr sz="1700">
                <a:latin typeface="Helvetica Neue"/>
                <a:ea typeface="Helvetica Neue"/>
                <a:cs typeface="Helvetica Neue"/>
                <a:sym typeface="Helvetica Neue"/>
              </a:defRPr>
            </a:lvl5pPr>
            <a:lvl6pPr indent="-285750" lvl="5" marL="2743200" algn="l">
              <a:lnSpc>
                <a:spcPct val="100000"/>
              </a:lnSpc>
              <a:spcBef>
                <a:spcPts val="2700"/>
              </a:spcBef>
              <a:spcAft>
                <a:spcPts val="0"/>
              </a:spcAft>
              <a:buClr>
                <a:srgbClr val="747474"/>
              </a:buClr>
              <a:buSzPts val="900"/>
              <a:buChar char="■"/>
              <a:defRPr sz="900"/>
            </a:lvl6pPr>
            <a:lvl7pPr indent="-285750" lvl="6" marL="3200400" algn="l">
              <a:lnSpc>
                <a:spcPct val="100000"/>
              </a:lnSpc>
              <a:spcBef>
                <a:spcPts val="2700"/>
              </a:spcBef>
              <a:spcAft>
                <a:spcPts val="0"/>
              </a:spcAft>
              <a:buClr>
                <a:srgbClr val="747474"/>
              </a:buClr>
              <a:buSzPts val="900"/>
              <a:buChar char="●"/>
              <a:defRPr sz="900"/>
            </a:lvl7pPr>
            <a:lvl8pPr indent="-285750" lvl="7" marL="3657600" algn="l">
              <a:lnSpc>
                <a:spcPct val="100000"/>
              </a:lnSpc>
              <a:spcBef>
                <a:spcPts val="2700"/>
              </a:spcBef>
              <a:spcAft>
                <a:spcPts val="0"/>
              </a:spcAft>
              <a:buClr>
                <a:srgbClr val="747474"/>
              </a:buClr>
              <a:buSzPts val="900"/>
              <a:buChar char="○"/>
              <a:defRPr sz="900"/>
            </a:lvl8pPr>
            <a:lvl9pPr indent="-285750" lvl="8" marL="4114800" algn="l">
              <a:lnSpc>
                <a:spcPct val="100000"/>
              </a:lnSpc>
              <a:spcBef>
                <a:spcPts val="2700"/>
              </a:spcBef>
              <a:spcAft>
                <a:spcPts val="0"/>
              </a:spcAft>
              <a:buClr>
                <a:srgbClr val="747474"/>
              </a:buClr>
              <a:buSzPts val="900"/>
              <a:buChar char="■"/>
              <a:defRPr sz="900"/>
            </a:lvl9pPr>
          </a:lstStyle>
          <a:p/>
        </p:txBody>
      </p:sp>
      <p:sp>
        <p:nvSpPr>
          <p:cNvPr id="83" name="Google Shape;83;p19"/>
          <p:cNvSpPr txBox="1"/>
          <p:nvPr>
            <p:ph idx="12" type="sldNum"/>
          </p:nvPr>
        </p:nvSpPr>
        <p:spPr>
          <a:xfrm>
            <a:off x="8626078" y="4851445"/>
            <a:ext cx="219386" cy="158109"/>
          </a:xfrm>
          <a:prstGeom prst="rect">
            <a:avLst/>
          </a:prstGeom>
          <a:noFill/>
          <a:ln>
            <a:noFill/>
          </a:ln>
        </p:spPr>
        <p:txBody>
          <a:bodyPr anchorCtr="0" anchor="b" bIns="32750" lIns="32750" spcFirstLastPara="1" rIns="32750" wrap="square" tIns="32750">
            <a:noAutofit/>
          </a:bodyPr>
          <a:lstStyle>
            <a:lvl1pPr indent="0" lvl="0"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900"/>
              <a:buFont typeface="Helvetica Neue"/>
              <a:buNone/>
              <a:defRPr sz="9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9.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youtu.be/QaGSaaKX4gc" TargetMode="External"/><Relationship Id="rId4" Type="http://schemas.openxmlformats.org/officeDocument/2006/relationships/hyperlink" Target="https://www.youtube.com/watch?v=QaGSaaKX4gc&amp;authuser=0" TargetMode="External"/><Relationship Id="rId5" Type="http://schemas.openxmlformats.org/officeDocument/2006/relationships/hyperlink" Target="https://www.youtube.com/watch?v=QaGSaaKX4gc&amp;authuser=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5.jpg"/><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20"/>
          <p:cNvPicPr preferRelativeResize="0"/>
          <p:nvPr>
            <p:ph idx="2" type="pic"/>
          </p:nvPr>
        </p:nvPicPr>
        <p:blipFill rotWithShape="1">
          <a:blip r:embed="rId3">
            <a:alphaModFix amt="50000"/>
          </a:blip>
          <a:srcRect b="15250" l="0" r="0" t="11538"/>
          <a:stretch/>
        </p:blipFill>
        <p:spPr>
          <a:xfrm>
            <a:off x="0" y="0"/>
            <a:ext cx="9144000" cy="5302200"/>
          </a:xfrm>
          <a:prstGeom prst="rect">
            <a:avLst/>
          </a:prstGeom>
          <a:noFill/>
          <a:ln>
            <a:noFill/>
          </a:ln>
        </p:spPr>
      </p:pic>
      <p:sp>
        <p:nvSpPr>
          <p:cNvPr id="89" name="Google Shape;89;p20"/>
          <p:cNvSpPr txBox="1"/>
          <p:nvPr>
            <p:ph type="title"/>
          </p:nvPr>
        </p:nvSpPr>
        <p:spPr>
          <a:xfrm>
            <a:off x="991195" y="4105424"/>
            <a:ext cx="4071938" cy="897434"/>
          </a:xfrm>
          <a:prstGeom prst="rect">
            <a:avLst/>
          </a:prstGeom>
          <a:noFill/>
          <a:ln>
            <a:noFill/>
          </a:ln>
        </p:spPr>
        <p:txBody>
          <a:bodyPr anchorCtr="0" anchor="ctr" bIns="32750" lIns="32750" spcFirstLastPara="1" rIns="32750" wrap="square" tIns="32750">
            <a:noAutofit/>
          </a:bodyPr>
          <a:lstStyle/>
          <a:p>
            <a:pPr indent="0" lvl="0" marL="0" rtl="0" algn="r">
              <a:lnSpc>
                <a:spcPct val="100000"/>
              </a:lnSpc>
              <a:spcBef>
                <a:spcPts val="0"/>
              </a:spcBef>
              <a:spcAft>
                <a:spcPts val="0"/>
              </a:spcAft>
              <a:buClr>
                <a:srgbClr val="000000"/>
              </a:buClr>
              <a:buSzPts val="2700"/>
              <a:buFont typeface="Helvetica Neue Light"/>
              <a:buNone/>
            </a:pPr>
            <a:r>
              <a:rPr b="0" i="0" lang="en" sz="2700" u="none" cap="none" strike="noStrike">
                <a:solidFill>
                  <a:srgbClr val="000000"/>
                </a:solidFill>
                <a:latin typeface="Helvetica Neue Light"/>
                <a:ea typeface="Helvetica Neue Light"/>
                <a:cs typeface="Helvetica Neue Light"/>
                <a:sym typeface="Helvetica Neue Light"/>
              </a:rPr>
              <a:t>Temple and Family History 2020</a:t>
            </a:r>
            <a:endParaRPr sz="900"/>
          </a:p>
        </p:txBody>
      </p:sp>
      <p:sp>
        <p:nvSpPr>
          <p:cNvPr id="90" name="Google Shape;90;p20"/>
          <p:cNvSpPr txBox="1"/>
          <p:nvPr>
            <p:ph idx="1" type="body"/>
          </p:nvPr>
        </p:nvSpPr>
        <p:spPr>
          <a:xfrm>
            <a:off x="5518547" y="4467076"/>
            <a:ext cx="3482578" cy="267891"/>
          </a:xfrm>
          <a:prstGeom prst="rect">
            <a:avLst/>
          </a:prstGeom>
          <a:noFill/>
          <a:ln>
            <a:noFill/>
          </a:ln>
        </p:spPr>
        <p:txBody>
          <a:bodyPr anchorCtr="0" anchor="t" bIns="32750" lIns="32750" spcFirstLastPara="1" rIns="32750" wrap="square" tIns="32750">
            <a:noAutofit/>
          </a:bodyPr>
          <a:lstStyle/>
          <a:p>
            <a:pPr indent="0" lvl="0" marL="0" rtl="0" algn="l">
              <a:lnSpc>
                <a:spcPct val="100000"/>
              </a:lnSpc>
              <a:spcBef>
                <a:spcPts val="0"/>
              </a:spcBef>
              <a:spcAft>
                <a:spcPts val="0"/>
              </a:spcAft>
              <a:buClr>
                <a:srgbClr val="747474"/>
              </a:buClr>
              <a:buSzPts val="1700"/>
              <a:buNone/>
            </a:pPr>
            <a:r>
              <a:rPr lang="en" sz="1700">
                <a:latin typeface="Helvetica Neue"/>
                <a:ea typeface="Helvetica Neue"/>
                <a:cs typeface="Helvetica Neue"/>
                <a:sym typeface="Helvetica Neue"/>
              </a:rPr>
              <a:t>Dry Creek Ward</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9"/>
          <p:cNvPicPr preferRelativeResize="0"/>
          <p:nvPr>
            <p:ph idx="2" type="pic"/>
          </p:nvPr>
        </p:nvPicPr>
        <p:blipFill rotWithShape="1">
          <a:blip r:embed="rId3">
            <a:alphaModFix/>
          </a:blip>
          <a:srcRect b="50401" l="0" r="0" t="0"/>
          <a:stretch/>
        </p:blipFill>
        <p:spPr>
          <a:xfrm>
            <a:off x="6482953" y="2437805"/>
            <a:ext cx="2304000" cy="2036100"/>
          </a:xfrm>
          <a:prstGeom prst="rect">
            <a:avLst/>
          </a:prstGeom>
          <a:noFill/>
          <a:ln>
            <a:noFill/>
          </a:ln>
        </p:spPr>
      </p:pic>
      <p:pic>
        <p:nvPicPr>
          <p:cNvPr id="142" name="Google Shape;142;p29"/>
          <p:cNvPicPr preferRelativeResize="0"/>
          <p:nvPr>
            <p:ph idx="3" type="pic"/>
          </p:nvPr>
        </p:nvPicPr>
        <p:blipFill rotWithShape="1">
          <a:blip r:embed="rId4">
            <a:alphaModFix/>
          </a:blip>
          <a:srcRect b="40730" l="49559" r="15656" t="0"/>
          <a:stretch/>
        </p:blipFill>
        <p:spPr>
          <a:xfrm>
            <a:off x="6482953" y="267891"/>
            <a:ext cx="2304000" cy="2002500"/>
          </a:xfrm>
          <a:prstGeom prst="rect">
            <a:avLst/>
          </a:prstGeom>
          <a:noFill/>
          <a:ln>
            <a:noFill/>
          </a:ln>
        </p:spPr>
      </p:pic>
      <p:pic>
        <p:nvPicPr>
          <p:cNvPr id="143" name="Google Shape;143;p29"/>
          <p:cNvPicPr preferRelativeResize="0"/>
          <p:nvPr>
            <p:ph idx="4" type="pic"/>
          </p:nvPr>
        </p:nvPicPr>
        <p:blipFill rotWithShape="1">
          <a:blip r:embed="rId5">
            <a:alphaModFix/>
          </a:blip>
          <a:srcRect b="23106" l="0" r="0" t="0"/>
          <a:stretch/>
        </p:blipFill>
        <p:spPr>
          <a:xfrm>
            <a:off x="366117" y="267891"/>
            <a:ext cx="5884800" cy="4206000"/>
          </a:xfrm>
          <a:prstGeom prst="rect">
            <a:avLst/>
          </a:prstGeom>
          <a:noFill/>
          <a:ln>
            <a:noFill/>
          </a:ln>
        </p:spPr>
      </p:pic>
      <p:sp>
        <p:nvSpPr>
          <p:cNvPr id="144" name="Google Shape;144;p29"/>
          <p:cNvSpPr txBox="1"/>
          <p:nvPr>
            <p:ph idx="1" type="body"/>
          </p:nvPr>
        </p:nvSpPr>
        <p:spPr>
          <a:xfrm>
            <a:off x="366117" y="4567535"/>
            <a:ext cx="5884800" cy="495600"/>
          </a:xfrm>
          <a:prstGeom prst="rect">
            <a:avLst/>
          </a:prstGeom>
          <a:noFill/>
          <a:ln>
            <a:noFill/>
          </a:ln>
        </p:spPr>
        <p:txBody>
          <a:bodyPr anchorCtr="0" anchor="t" bIns="32750" lIns="32750" spcFirstLastPara="1" rIns="32750" wrap="square" tIns="32750">
            <a:noAutofit/>
          </a:bodyPr>
          <a:lstStyle/>
          <a:p>
            <a:pPr indent="0" lvl="0" marL="0" rtl="0" algn="l">
              <a:lnSpc>
                <a:spcPct val="100000"/>
              </a:lnSpc>
              <a:spcBef>
                <a:spcPts val="0"/>
              </a:spcBef>
              <a:spcAft>
                <a:spcPts val="0"/>
              </a:spcAft>
              <a:buClr>
                <a:srgbClr val="747474"/>
              </a:buClr>
              <a:buSzPts val="1700"/>
              <a:buNone/>
            </a:pPr>
            <a:r>
              <a:rPr lang="en" sz="1700">
                <a:latin typeface="Helvetica Neue"/>
                <a:ea typeface="Helvetica Neue"/>
                <a:cs typeface="Helvetica Neue"/>
                <a:sym typeface="Helvetica Neue"/>
              </a:rPr>
              <a:t>Baptism ordinance walk through in Family Search (</a:t>
            </a:r>
            <a:r>
              <a:rPr lang="en"/>
              <a:t>1</a:t>
            </a:r>
            <a:r>
              <a:rPr lang="en" sz="1700">
                <a:latin typeface="Helvetica Neue"/>
                <a:ea typeface="Helvetica Neue"/>
                <a:cs typeface="Helvetica Neue"/>
                <a:sym typeface="Helvetica Neue"/>
              </a:rPr>
              <a:t>)</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30"/>
          <p:cNvPicPr preferRelativeResize="0"/>
          <p:nvPr>
            <p:ph idx="2" type="pic"/>
          </p:nvPr>
        </p:nvPicPr>
        <p:blipFill rotWithShape="1">
          <a:blip r:embed="rId3">
            <a:alphaModFix/>
          </a:blip>
          <a:srcRect b="7712" l="0" r="0" t="7720"/>
          <a:stretch/>
        </p:blipFill>
        <p:spPr>
          <a:xfrm>
            <a:off x="6482953" y="2437805"/>
            <a:ext cx="2304000" cy="2036100"/>
          </a:xfrm>
          <a:prstGeom prst="rect">
            <a:avLst/>
          </a:prstGeom>
          <a:noFill/>
          <a:ln>
            <a:noFill/>
          </a:ln>
        </p:spPr>
      </p:pic>
      <p:pic>
        <p:nvPicPr>
          <p:cNvPr id="150" name="Google Shape;150;p30"/>
          <p:cNvPicPr preferRelativeResize="0"/>
          <p:nvPr>
            <p:ph idx="3" type="pic"/>
          </p:nvPr>
        </p:nvPicPr>
        <p:blipFill rotWithShape="1">
          <a:blip r:embed="rId4">
            <a:alphaModFix/>
          </a:blip>
          <a:srcRect b="0" l="3340" r="3340" t="0"/>
          <a:stretch/>
        </p:blipFill>
        <p:spPr>
          <a:xfrm>
            <a:off x="6482953" y="267891"/>
            <a:ext cx="2304000" cy="2002500"/>
          </a:xfrm>
          <a:prstGeom prst="rect">
            <a:avLst/>
          </a:prstGeom>
          <a:noFill/>
          <a:ln>
            <a:noFill/>
          </a:ln>
        </p:spPr>
      </p:pic>
      <p:pic>
        <p:nvPicPr>
          <p:cNvPr id="151" name="Google Shape;151;p30"/>
          <p:cNvPicPr preferRelativeResize="0"/>
          <p:nvPr>
            <p:ph idx="4" type="pic"/>
          </p:nvPr>
        </p:nvPicPr>
        <p:blipFill rotWithShape="1">
          <a:blip r:embed="rId5">
            <a:alphaModFix/>
          </a:blip>
          <a:srcRect b="43611" l="0" r="0" t="0"/>
          <a:stretch/>
        </p:blipFill>
        <p:spPr>
          <a:xfrm>
            <a:off x="366117" y="267891"/>
            <a:ext cx="5884800" cy="4206000"/>
          </a:xfrm>
          <a:prstGeom prst="rect">
            <a:avLst/>
          </a:prstGeom>
          <a:noFill/>
          <a:ln>
            <a:noFill/>
          </a:ln>
        </p:spPr>
      </p:pic>
      <p:sp>
        <p:nvSpPr>
          <p:cNvPr id="152" name="Google Shape;152;p30"/>
          <p:cNvSpPr txBox="1"/>
          <p:nvPr>
            <p:ph idx="1" type="body"/>
          </p:nvPr>
        </p:nvSpPr>
        <p:spPr>
          <a:xfrm>
            <a:off x="366117" y="4567535"/>
            <a:ext cx="5884664" cy="495598"/>
          </a:xfrm>
          <a:prstGeom prst="rect">
            <a:avLst/>
          </a:prstGeom>
          <a:noFill/>
          <a:ln>
            <a:noFill/>
          </a:ln>
        </p:spPr>
        <p:txBody>
          <a:bodyPr anchorCtr="0" anchor="t" bIns="32750" lIns="32750" spcFirstLastPara="1" rIns="32750" wrap="square" tIns="32750">
            <a:noAutofit/>
          </a:bodyPr>
          <a:lstStyle/>
          <a:p>
            <a:pPr indent="0" lvl="0" marL="0" rtl="0" algn="l">
              <a:lnSpc>
                <a:spcPct val="100000"/>
              </a:lnSpc>
              <a:spcBef>
                <a:spcPts val="0"/>
              </a:spcBef>
              <a:spcAft>
                <a:spcPts val="0"/>
              </a:spcAft>
              <a:buClr>
                <a:srgbClr val="747474"/>
              </a:buClr>
              <a:buSzPts val="1700"/>
              <a:buNone/>
            </a:pPr>
            <a:r>
              <a:rPr lang="en" sz="1700">
                <a:latin typeface="Helvetica Neue"/>
                <a:ea typeface="Helvetica Neue"/>
                <a:cs typeface="Helvetica Neue"/>
                <a:sym typeface="Helvetica Neue"/>
              </a:rPr>
              <a:t>Baptism ordinance walk through in Family Search (</a:t>
            </a:r>
            <a:r>
              <a:rPr lang="en"/>
              <a:t>2)</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991195" y="4105424"/>
            <a:ext cx="4071900" cy="897300"/>
          </a:xfrm>
          <a:prstGeom prst="rect">
            <a:avLst/>
          </a:prstGeom>
        </p:spPr>
        <p:txBody>
          <a:bodyPr anchorCtr="0" anchor="ctr" bIns="32750" lIns="32750" spcFirstLastPara="1" rIns="32750" wrap="square" tIns="32750">
            <a:noAutofit/>
          </a:bodyPr>
          <a:lstStyle/>
          <a:p>
            <a:pPr indent="0" lvl="0" marL="0" rtl="0" algn="l">
              <a:spcBef>
                <a:spcPts val="0"/>
              </a:spcBef>
              <a:spcAft>
                <a:spcPts val="0"/>
              </a:spcAft>
              <a:buClr>
                <a:srgbClr val="747474"/>
              </a:buClr>
              <a:buSzPts val="1700"/>
              <a:buFont typeface="Arial"/>
              <a:buNone/>
            </a:pPr>
            <a:r>
              <a:rPr lang="en" sz="1700">
                <a:solidFill>
                  <a:schemeClr val="dk2"/>
                </a:solidFill>
                <a:latin typeface="Helvetica Neue"/>
                <a:ea typeface="Helvetica Neue"/>
                <a:cs typeface="Helvetica Neue"/>
                <a:sym typeface="Helvetica Neue"/>
              </a:rPr>
              <a:t>Baptism ordinance walk through in Family Search (3)</a:t>
            </a:r>
            <a:endParaRPr/>
          </a:p>
        </p:txBody>
      </p:sp>
      <p:pic>
        <p:nvPicPr>
          <p:cNvPr id="158" name="Google Shape;158;p31"/>
          <p:cNvPicPr preferRelativeResize="0"/>
          <p:nvPr/>
        </p:nvPicPr>
        <p:blipFill>
          <a:blip r:embed="rId3">
            <a:alphaModFix/>
          </a:blip>
          <a:stretch>
            <a:fillRect/>
          </a:stretch>
        </p:blipFill>
        <p:spPr>
          <a:xfrm>
            <a:off x="975363" y="164600"/>
            <a:ext cx="7193270" cy="38006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Becoming </a:t>
            </a:r>
            <a:r>
              <a:rPr lang="en"/>
              <a:t>Acquainted</a:t>
            </a:r>
            <a:r>
              <a:rPr lang="en"/>
              <a:t> with Ancestors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33"/>
          <p:cNvPicPr preferRelativeResize="0"/>
          <p:nvPr>
            <p:ph idx="2" type="pic"/>
          </p:nvPr>
        </p:nvPicPr>
        <p:blipFill rotWithShape="1">
          <a:blip r:embed="rId3">
            <a:alphaModFix/>
          </a:blip>
          <a:srcRect b="0" l="-2279" r="-2290" t="0"/>
          <a:stretch/>
        </p:blipFill>
        <p:spPr>
          <a:xfrm>
            <a:off x="366201" y="267900"/>
            <a:ext cx="5884500" cy="4220700"/>
          </a:xfrm>
          <a:prstGeom prst="rect">
            <a:avLst/>
          </a:prstGeom>
          <a:noFill/>
          <a:ln>
            <a:noFill/>
          </a:ln>
        </p:spPr>
      </p:pic>
      <p:pic>
        <p:nvPicPr>
          <p:cNvPr id="169" name="Google Shape;169;p33"/>
          <p:cNvPicPr preferRelativeResize="0"/>
          <p:nvPr>
            <p:ph idx="3" type="pic"/>
          </p:nvPr>
        </p:nvPicPr>
        <p:blipFill rotWithShape="1">
          <a:blip r:embed="rId4">
            <a:alphaModFix/>
          </a:blip>
          <a:srcRect b="0" l="6851" r="6859" t="0"/>
          <a:stretch/>
        </p:blipFill>
        <p:spPr>
          <a:xfrm>
            <a:off x="6482953" y="267891"/>
            <a:ext cx="2304000" cy="2002500"/>
          </a:xfrm>
          <a:prstGeom prst="rect">
            <a:avLst/>
          </a:prstGeom>
          <a:noFill/>
          <a:ln>
            <a:noFill/>
          </a:ln>
        </p:spPr>
      </p:pic>
      <p:pic>
        <p:nvPicPr>
          <p:cNvPr id="170" name="Google Shape;170;p33"/>
          <p:cNvPicPr preferRelativeResize="0"/>
          <p:nvPr>
            <p:ph idx="4" type="pic"/>
          </p:nvPr>
        </p:nvPicPr>
        <p:blipFill rotWithShape="1">
          <a:blip r:embed="rId5">
            <a:alphaModFix/>
          </a:blip>
          <a:srcRect b="0" l="7561" r="7570" t="0"/>
          <a:stretch/>
        </p:blipFill>
        <p:spPr>
          <a:xfrm>
            <a:off x="6482949" y="2452400"/>
            <a:ext cx="2304000" cy="2036099"/>
          </a:xfrm>
          <a:prstGeom prst="rect">
            <a:avLst/>
          </a:prstGeom>
          <a:noFill/>
        </p:spPr>
      </p:pic>
      <p:sp>
        <p:nvSpPr>
          <p:cNvPr id="171" name="Google Shape;171;p33"/>
          <p:cNvSpPr txBox="1"/>
          <p:nvPr>
            <p:ph idx="1" type="body"/>
          </p:nvPr>
        </p:nvSpPr>
        <p:spPr>
          <a:xfrm>
            <a:off x="366117" y="4567535"/>
            <a:ext cx="5884664" cy="495598"/>
          </a:xfrm>
          <a:prstGeom prst="rect">
            <a:avLst/>
          </a:prstGeom>
          <a:noFill/>
          <a:ln>
            <a:noFill/>
          </a:ln>
        </p:spPr>
        <p:txBody>
          <a:bodyPr anchorCtr="0" anchor="t" bIns="32750" lIns="32750" spcFirstLastPara="1" rIns="32750" wrap="square" tIns="32750">
            <a:noAutofit/>
          </a:bodyPr>
          <a:lstStyle/>
          <a:p>
            <a:pPr indent="0" lvl="0" marL="0" rtl="0" algn="l">
              <a:lnSpc>
                <a:spcPct val="100000"/>
              </a:lnSpc>
              <a:spcBef>
                <a:spcPts val="0"/>
              </a:spcBef>
              <a:spcAft>
                <a:spcPts val="0"/>
              </a:spcAft>
              <a:buClr>
                <a:srgbClr val="747474"/>
              </a:buClr>
              <a:buSzPts val="1700"/>
              <a:buNone/>
            </a:pPr>
            <a:r>
              <a:rPr lang="en" sz="1700">
                <a:latin typeface="Helvetica Neue"/>
                <a:ea typeface="Helvetica Neue"/>
                <a:cs typeface="Helvetica Neue"/>
                <a:sym typeface="Helvetica Neue"/>
              </a:rPr>
              <a:t>Ancestry App - Using hints to bridge generations</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4"/>
          <p:cNvPicPr preferRelativeResize="0"/>
          <p:nvPr>
            <p:ph idx="2" type="pic"/>
          </p:nvPr>
        </p:nvPicPr>
        <p:blipFill rotWithShape="1">
          <a:blip r:embed="rId3">
            <a:alphaModFix amt="50000"/>
          </a:blip>
          <a:srcRect b="7784" l="0" r="0" t="7784"/>
          <a:stretch/>
        </p:blipFill>
        <p:spPr>
          <a:xfrm>
            <a:off x="125" y="0"/>
            <a:ext cx="9144000" cy="5143500"/>
          </a:xfrm>
          <a:prstGeom prst="rect">
            <a:avLst/>
          </a:prstGeom>
          <a:noFill/>
          <a:ln>
            <a:noFill/>
          </a:ln>
        </p:spPr>
      </p:pic>
      <p:sp>
        <p:nvSpPr>
          <p:cNvPr id="177" name="Google Shape;177;p34"/>
          <p:cNvSpPr txBox="1"/>
          <p:nvPr>
            <p:ph type="title"/>
          </p:nvPr>
        </p:nvSpPr>
        <p:spPr>
          <a:xfrm>
            <a:off x="401836" y="1734592"/>
            <a:ext cx="8340300" cy="1674300"/>
          </a:xfrm>
          <a:prstGeom prst="rect">
            <a:avLst/>
          </a:prstGeom>
          <a:noFill/>
          <a:ln>
            <a:noFill/>
          </a:ln>
        </p:spPr>
        <p:txBody>
          <a:bodyPr anchorCtr="0" anchor="ctr" bIns="32750" lIns="32750" spcFirstLastPara="1" rIns="32750" wrap="square" tIns="32750">
            <a:noAutofit/>
          </a:bodyPr>
          <a:lstStyle/>
          <a:p>
            <a:pPr indent="0" lvl="0" marL="0" rtl="0" algn="l">
              <a:lnSpc>
                <a:spcPct val="100000"/>
              </a:lnSpc>
              <a:spcBef>
                <a:spcPts val="0"/>
              </a:spcBef>
              <a:spcAft>
                <a:spcPts val="0"/>
              </a:spcAft>
              <a:buClr>
                <a:srgbClr val="000000"/>
              </a:buClr>
              <a:buSzPts val="2700"/>
              <a:buFont typeface="Helvetica Neue Light"/>
              <a:buNone/>
            </a:pPr>
            <a:r>
              <a:rPr b="0" i="0" lang="en" sz="2700" u="none" cap="none" strike="noStrike">
                <a:solidFill>
                  <a:srgbClr val="000000"/>
                </a:solidFill>
                <a:latin typeface="Helvetica Neue Light"/>
                <a:ea typeface="Helvetica Neue Light"/>
                <a:cs typeface="Helvetica Neue Light"/>
                <a:sym typeface="Helvetica Neue Light"/>
              </a:rPr>
              <a:t>Home Centered Activities</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Weekly prompts</a:t>
            </a:r>
            <a:endParaRPr/>
          </a:p>
        </p:txBody>
      </p:sp>
      <p:sp>
        <p:nvSpPr>
          <p:cNvPr id="183" name="Google Shape;183;p35"/>
          <p:cNvSpPr txBox="1"/>
          <p:nvPr>
            <p:ph idx="1" type="body"/>
          </p:nvPr>
        </p:nvSpPr>
        <p:spPr>
          <a:xfrm>
            <a:off x="311700" y="1389600"/>
            <a:ext cx="3006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a:t>
            </a:r>
            <a:endParaRPr/>
          </a:p>
          <a:p>
            <a:pPr indent="0" lvl="0" marL="0" rtl="0" algn="l">
              <a:spcBef>
                <a:spcPts val="1600"/>
              </a:spcBef>
              <a:spcAft>
                <a:spcPts val="0"/>
              </a:spcAft>
              <a:buNone/>
            </a:pPr>
            <a:r>
              <a:rPr lang="en"/>
              <a:t>Visit Saratoga Springs Temple site</a:t>
            </a:r>
            <a:endParaRPr/>
          </a:p>
          <a:p>
            <a:pPr indent="0" lvl="0" marL="0" rtl="0" algn="l">
              <a:spcBef>
                <a:spcPts val="1600"/>
              </a:spcBef>
              <a:spcAft>
                <a:spcPts val="0"/>
              </a:spcAft>
              <a:buNone/>
            </a:pPr>
            <a:r>
              <a:rPr lang="en"/>
              <a:t>Creative Journaling</a:t>
            </a:r>
            <a:endParaRPr/>
          </a:p>
          <a:p>
            <a:pPr indent="0" lvl="0" marL="0" rtl="0" algn="l">
              <a:spcBef>
                <a:spcPts val="1600"/>
              </a:spcBef>
              <a:spcAft>
                <a:spcPts val="0"/>
              </a:spcAft>
              <a:buNone/>
            </a:pPr>
            <a:r>
              <a:rPr lang="en"/>
              <a:t>Upload photos to Family Search</a:t>
            </a:r>
            <a:endParaRPr/>
          </a:p>
          <a:p>
            <a:pPr indent="0" lvl="0" marL="0" rtl="0" algn="l">
              <a:spcBef>
                <a:spcPts val="1600"/>
              </a:spcBef>
              <a:spcAft>
                <a:spcPts val="0"/>
              </a:spcAft>
              <a:buNone/>
            </a:pPr>
            <a:r>
              <a:rPr lang="en"/>
              <a:t>Family Search resources</a:t>
            </a:r>
            <a:endParaRPr/>
          </a:p>
          <a:p>
            <a:pPr indent="0" lvl="0" marL="457200" rtl="0" algn="l">
              <a:spcBef>
                <a:spcPts val="1600"/>
              </a:spcBef>
              <a:spcAft>
                <a:spcPts val="1600"/>
              </a:spcAft>
              <a:buNone/>
            </a:pPr>
            <a:r>
              <a:t/>
            </a:r>
            <a:endParaRPr/>
          </a:p>
        </p:txBody>
      </p:sp>
      <p:pic>
        <p:nvPicPr>
          <p:cNvPr id="184" name="Google Shape;184;p35"/>
          <p:cNvPicPr preferRelativeResize="0"/>
          <p:nvPr/>
        </p:nvPicPr>
        <p:blipFill>
          <a:blip r:embed="rId3">
            <a:alphaModFix/>
          </a:blip>
          <a:stretch>
            <a:fillRect/>
          </a:stretch>
        </p:blipFill>
        <p:spPr>
          <a:xfrm>
            <a:off x="3509725" y="920913"/>
            <a:ext cx="5116400" cy="330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36"/>
          <p:cNvPicPr preferRelativeResize="0"/>
          <p:nvPr/>
        </p:nvPicPr>
        <p:blipFill>
          <a:blip r:embed="rId3">
            <a:alphaModFix/>
          </a:blip>
          <a:stretch>
            <a:fillRect/>
          </a:stretch>
        </p:blipFill>
        <p:spPr>
          <a:xfrm>
            <a:off x="1178813" y="120025"/>
            <a:ext cx="6786374" cy="5023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1598048" y="174125"/>
            <a:ext cx="7144200" cy="736800"/>
          </a:xfrm>
          <a:prstGeom prst="rect">
            <a:avLst/>
          </a:prstGeom>
          <a:noFill/>
          <a:ln>
            <a:noFill/>
          </a:ln>
        </p:spPr>
        <p:txBody>
          <a:bodyPr anchorCtr="0" anchor="b" bIns="32750" lIns="32750" spcFirstLastPara="1" rIns="32750" wrap="square" tIns="32750">
            <a:noAutofit/>
          </a:bodyPr>
          <a:lstStyle/>
          <a:p>
            <a:pPr indent="0" lvl="0" marL="0" rtl="0" algn="l">
              <a:lnSpc>
                <a:spcPct val="100000"/>
              </a:lnSpc>
              <a:spcBef>
                <a:spcPts val="0"/>
              </a:spcBef>
              <a:spcAft>
                <a:spcPts val="0"/>
              </a:spcAft>
              <a:buClr>
                <a:srgbClr val="000000"/>
              </a:buClr>
              <a:buSzPts val="2700"/>
              <a:buFont typeface="Helvetica Neue Light"/>
              <a:buNone/>
            </a:pPr>
            <a:r>
              <a:rPr b="0" i="0" lang="en" sz="2700" u="none" cap="none" strike="noStrike">
                <a:solidFill>
                  <a:srgbClr val="000000"/>
                </a:solidFill>
                <a:latin typeface="Helvetica Neue Light"/>
                <a:ea typeface="Helvetica Neue Light"/>
                <a:cs typeface="Helvetica Neue Light"/>
                <a:sym typeface="Helvetica Neue Light"/>
              </a:rPr>
              <a:t>Activities and Resources</a:t>
            </a:r>
            <a:endParaRPr sz="900"/>
          </a:p>
        </p:txBody>
      </p:sp>
      <p:sp>
        <p:nvSpPr>
          <p:cNvPr id="195" name="Google Shape;195;p37"/>
          <p:cNvSpPr txBox="1"/>
          <p:nvPr>
            <p:ph idx="1" type="body"/>
          </p:nvPr>
        </p:nvSpPr>
        <p:spPr>
          <a:xfrm>
            <a:off x="1934851" y="1172025"/>
            <a:ext cx="4350000" cy="3516000"/>
          </a:xfrm>
          <a:prstGeom prst="rect">
            <a:avLst/>
          </a:prstGeom>
          <a:noFill/>
          <a:ln>
            <a:noFill/>
          </a:ln>
        </p:spPr>
        <p:txBody>
          <a:bodyPr anchorCtr="0" anchor="t" bIns="32750" lIns="32750" spcFirstLastPara="1" rIns="32750" wrap="square" tIns="32750">
            <a:noAutofit/>
          </a:bodyPr>
          <a:lstStyle/>
          <a:p>
            <a:pPr indent="-177800" lvl="0" marL="292100" rtl="0" algn="l">
              <a:lnSpc>
                <a:spcPct val="100000"/>
              </a:lnSpc>
              <a:spcBef>
                <a:spcPts val="0"/>
              </a:spcBef>
              <a:spcAft>
                <a:spcPts val="0"/>
              </a:spcAft>
              <a:buClr>
                <a:srgbClr val="747474"/>
              </a:buClr>
              <a:buSzPts val="1700"/>
              <a:buNone/>
            </a:pPr>
            <a:r>
              <a:t/>
            </a:r>
            <a:endParaRPr b="0" i="0" sz="2300" u="none" cap="none" strike="noStrike">
              <a:solidFill>
                <a:srgbClr val="747474"/>
              </a:solidFill>
              <a:latin typeface="Helvetica Neue Light"/>
              <a:ea typeface="Helvetica Neue Light"/>
              <a:cs typeface="Helvetica Neue Light"/>
              <a:sym typeface="Helvetica Neue Light"/>
            </a:endParaRPr>
          </a:p>
        </p:txBody>
      </p:sp>
      <p:pic>
        <p:nvPicPr>
          <p:cNvPr id="196" name="Google Shape;196;p37"/>
          <p:cNvPicPr preferRelativeResize="0"/>
          <p:nvPr/>
        </p:nvPicPr>
        <p:blipFill>
          <a:blip r:embed="rId3">
            <a:alphaModFix/>
          </a:blip>
          <a:stretch>
            <a:fillRect/>
          </a:stretch>
        </p:blipFill>
        <p:spPr>
          <a:xfrm>
            <a:off x="1016013" y="28663"/>
            <a:ext cx="7111967" cy="5086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1175250" y="174125"/>
            <a:ext cx="6213000" cy="736800"/>
          </a:xfrm>
          <a:prstGeom prst="rect">
            <a:avLst/>
          </a:prstGeom>
        </p:spPr>
        <p:txBody>
          <a:bodyPr anchorCtr="0" anchor="b" bIns="32750" lIns="32750" spcFirstLastPara="1" rIns="32750" wrap="square" tIns="32750">
            <a:noAutofit/>
          </a:bodyPr>
          <a:lstStyle/>
          <a:p>
            <a:pPr indent="0" lvl="0" marL="0" rtl="0" algn="l">
              <a:spcBef>
                <a:spcPts val="0"/>
              </a:spcBef>
              <a:spcAft>
                <a:spcPts val="0"/>
              </a:spcAft>
              <a:buNone/>
            </a:pPr>
            <a:r>
              <a:t/>
            </a:r>
            <a:endParaRPr/>
          </a:p>
        </p:txBody>
      </p:sp>
      <p:sp>
        <p:nvSpPr>
          <p:cNvPr id="202" name="Google Shape;202;p38"/>
          <p:cNvSpPr txBox="1"/>
          <p:nvPr>
            <p:ph idx="1" type="body"/>
          </p:nvPr>
        </p:nvSpPr>
        <p:spPr>
          <a:xfrm>
            <a:off x="1103575" y="1418900"/>
            <a:ext cx="6120000" cy="32694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t/>
            </a:r>
            <a:endParaRPr/>
          </a:p>
        </p:txBody>
      </p:sp>
      <p:pic>
        <p:nvPicPr>
          <p:cNvPr id="203" name="Google Shape;203;p38"/>
          <p:cNvPicPr preferRelativeResize="0"/>
          <p:nvPr/>
        </p:nvPicPr>
        <p:blipFill>
          <a:blip r:embed="rId3">
            <a:alphaModFix/>
          </a:blip>
          <a:stretch>
            <a:fillRect/>
          </a:stretch>
        </p:blipFill>
        <p:spPr>
          <a:xfrm>
            <a:off x="760150" y="17925"/>
            <a:ext cx="7472837" cy="5107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21"/>
          <p:cNvSpPr txBox="1"/>
          <p:nvPr/>
        </p:nvSpPr>
        <p:spPr>
          <a:xfrm>
            <a:off x="1583875" y="1175650"/>
            <a:ext cx="6221100" cy="241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Welcome and Video Presentation</a:t>
            </a:r>
            <a:endParaRPr b="1" sz="2400"/>
          </a:p>
        </p:txBody>
      </p:sp>
      <p:sp>
        <p:nvSpPr>
          <p:cNvPr id="96" name="Google Shape;96;p21"/>
          <p:cNvSpPr txBox="1"/>
          <p:nvPr/>
        </p:nvSpPr>
        <p:spPr>
          <a:xfrm>
            <a:off x="3448050" y="2878675"/>
            <a:ext cx="2247900" cy="359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600"/>
              </a:spcBef>
              <a:spcAft>
                <a:spcPts val="0"/>
              </a:spcAft>
              <a:buNone/>
            </a:pPr>
            <a:r>
              <a:rPr lang="en" sz="1100" u="sng">
                <a:solidFill>
                  <a:srgbClr val="1155CC"/>
                </a:solidFill>
                <a:highlight>
                  <a:srgbClr val="FFFFFF"/>
                </a:highlight>
                <a:hlinkClick r:id="rId3"/>
              </a:rPr>
              <a:t>https://youtu.be/QaGSaaKX4gc</a:t>
            </a:r>
            <a:r>
              <a:rPr b="1" lang="en" sz="900">
                <a:solidFill>
                  <a:srgbClr val="FFFFFF"/>
                </a:solidFill>
                <a:highlight>
                  <a:srgbClr val="FFFFFF"/>
                </a:highlight>
                <a:uFill>
                  <a:noFill/>
                </a:uFill>
                <a:latin typeface="Roboto"/>
                <a:ea typeface="Roboto"/>
                <a:cs typeface="Roboto"/>
                <a:sym typeface="Roboto"/>
                <a:hlinkClick r:id="rId4"/>
              </a:rPr>
              <a:t>u</a:t>
            </a:r>
            <a:endParaRPr b="1" sz="900">
              <a:solidFill>
                <a:srgbClr val="FFFFFF"/>
              </a:solidFill>
              <a:highlight>
                <a:srgbClr val="FFFFFF"/>
              </a:highlight>
              <a:uFill>
                <a:noFill/>
              </a:uFill>
              <a:latin typeface="Roboto"/>
              <a:ea typeface="Roboto"/>
              <a:cs typeface="Roboto"/>
              <a:sym typeface="Roboto"/>
              <a:hlinkClick r:id="rId5"/>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1096425" y="174125"/>
            <a:ext cx="6564300" cy="736800"/>
          </a:xfrm>
          <a:prstGeom prst="rect">
            <a:avLst/>
          </a:prstGeom>
        </p:spPr>
        <p:txBody>
          <a:bodyPr anchorCtr="0" anchor="b" bIns="32750" lIns="32750" spcFirstLastPara="1" rIns="32750" wrap="square" tIns="32750">
            <a:noAutofit/>
          </a:bodyPr>
          <a:lstStyle/>
          <a:p>
            <a:pPr indent="0" lvl="0" marL="0" rtl="0" algn="l">
              <a:spcBef>
                <a:spcPts val="0"/>
              </a:spcBef>
              <a:spcAft>
                <a:spcPts val="0"/>
              </a:spcAft>
              <a:buNone/>
            </a:pPr>
            <a:r>
              <a:t/>
            </a:r>
            <a:endParaRPr/>
          </a:p>
        </p:txBody>
      </p:sp>
      <p:sp>
        <p:nvSpPr>
          <p:cNvPr id="209" name="Google Shape;209;p39"/>
          <p:cNvSpPr txBox="1"/>
          <p:nvPr>
            <p:ph idx="1" type="body"/>
          </p:nvPr>
        </p:nvSpPr>
        <p:spPr>
          <a:xfrm>
            <a:off x="1426075" y="1172025"/>
            <a:ext cx="5947800" cy="3516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t/>
            </a:r>
            <a:endParaRPr/>
          </a:p>
        </p:txBody>
      </p:sp>
      <p:pic>
        <p:nvPicPr>
          <p:cNvPr id="210" name="Google Shape;210;p39"/>
          <p:cNvPicPr preferRelativeResize="0"/>
          <p:nvPr/>
        </p:nvPicPr>
        <p:blipFill>
          <a:blip r:embed="rId3">
            <a:alphaModFix/>
          </a:blip>
          <a:stretch>
            <a:fillRect/>
          </a:stretch>
        </p:blipFill>
        <p:spPr>
          <a:xfrm>
            <a:off x="609536" y="0"/>
            <a:ext cx="7752978"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2221500" y="174125"/>
            <a:ext cx="5338800" cy="736800"/>
          </a:xfrm>
          <a:prstGeom prst="rect">
            <a:avLst/>
          </a:prstGeom>
        </p:spPr>
        <p:txBody>
          <a:bodyPr anchorCtr="0" anchor="b" bIns="32750" lIns="32750" spcFirstLastPara="1" rIns="32750" wrap="square" tIns="32750">
            <a:noAutofit/>
          </a:bodyPr>
          <a:lstStyle/>
          <a:p>
            <a:pPr indent="0" lvl="0" marL="0" rtl="0" algn="l">
              <a:spcBef>
                <a:spcPts val="0"/>
              </a:spcBef>
              <a:spcAft>
                <a:spcPts val="0"/>
              </a:spcAft>
              <a:buNone/>
            </a:pPr>
            <a:r>
              <a:t/>
            </a:r>
            <a:endParaRPr/>
          </a:p>
        </p:txBody>
      </p:sp>
      <p:sp>
        <p:nvSpPr>
          <p:cNvPr id="216" name="Google Shape;216;p40"/>
          <p:cNvSpPr txBox="1"/>
          <p:nvPr>
            <p:ph idx="1" type="body"/>
          </p:nvPr>
        </p:nvSpPr>
        <p:spPr>
          <a:xfrm>
            <a:off x="2572650" y="1172025"/>
            <a:ext cx="5224200" cy="3516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t/>
            </a:r>
            <a:endParaRPr/>
          </a:p>
        </p:txBody>
      </p:sp>
      <p:pic>
        <p:nvPicPr>
          <p:cNvPr id="217" name="Google Shape;217;p40"/>
          <p:cNvPicPr preferRelativeResize="0"/>
          <p:nvPr/>
        </p:nvPicPr>
        <p:blipFill>
          <a:blip r:embed="rId3">
            <a:alphaModFix/>
          </a:blip>
          <a:stretch>
            <a:fillRect/>
          </a:stretch>
        </p:blipFill>
        <p:spPr>
          <a:xfrm>
            <a:off x="991082" y="0"/>
            <a:ext cx="7161835"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1"/>
          <p:cNvSpPr txBox="1"/>
          <p:nvPr>
            <p:ph type="title"/>
          </p:nvPr>
        </p:nvSpPr>
        <p:spPr>
          <a:xfrm>
            <a:off x="1375900" y="174125"/>
            <a:ext cx="6370800" cy="736800"/>
          </a:xfrm>
          <a:prstGeom prst="rect">
            <a:avLst/>
          </a:prstGeom>
        </p:spPr>
        <p:txBody>
          <a:bodyPr anchorCtr="0" anchor="b" bIns="32750" lIns="32750" spcFirstLastPara="1" rIns="32750" wrap="square" tIns="32750">
            <a:noAutofit/>
          </a:bodyPr>
          <a:lstStyle/>
          <a:p>
            <a:pPr indent="0" lvl="0" marL="0" rtl="0" algn="l">
              <a:spcBef>
                <a:spcPts val="0"/>
              </a:spcBef>
              <a:spcAft>
                <a:spcPts val="0"/>
              </a:spcAft>
              <a:buNone/>
            </a:pPr>
            <a:r>
              <a:t/>
            </a:r>
            <a:endParaRPr/>
          </a:p>
        </p:txBody>
      </p:sp>
      <p:sp>
        <p:nvSpPr>
          <p:cNvPr id="223" name="Google Shape;223;p41"/>
          <p:cNvSpPr txBox="1"/>
          <p:nvPr>
            <p:ph idx="1" type="body"/>
          </p:nvPr>
        </p:nvSpPr>
        <p:spPr>
          <a:xfrm>
            <a:off x="1992201" y="1172025"/>
            <a:ext cx="5001900" cy="3516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t/>
            </a:r>
            <a:endParaRPr/>
          </a:p>
        </p:txBody>
      </p:sp>
      <p:pic>
        <p:nvPicPr>
          <p:cNvPr id="224" name="Google Shape;224;p41"/>
          <p:cNvPicPr preferRelativeResize="0"/>
          <p:nvPr/>
        </p:nvPicPr>
        <p:blipFill>
          <a:blip r:embed="rId3">
            <a:alphaModFix/>
          </a:blip>
          <a:stretch>
            <a:fillRect/>
          </a:stretch>
        </p:blipFill>
        <p:spPr>
          <a:xfrm>
            <a:off x="1061403" y="0"/>
            <a:ext cx="7021193"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1770050" y="174125"/>
            <a:ext cx="5568000" cy="736800"/>
          </a:xfrm>
          <a:prstGeom prst="rect">
            <a:avLst/>
          </a:prstGeom>
        </p:spPr>
        <p:txBody>
          <a:bodyPr anchorCtr="0" anchor="b" bIns="32750" lIns="32750" spcFirstLastPara="1" rIns="32750" wrap="square" tIns="32750">
            <a:noAutofit/>
          </a:bodyPr>
          <a:lstStyle/>
          <a:p>
            <a:pPr indent="0" lvl="0" marL="0" rtl="0" algn="l">
              <a:spcBef>
                <a:spcPts val="0"/>
              </a:spcBef>
              <a:spcAft>
                <a:spcPts val="0"/>
              </a:spcAft>
              <a:buNone/>
            </a:pPr>
            <a:r>
              <a:t/>
            </a:r>
            <a:endParaRPr/>
          </a:p>
        </p:txBody>
      </p:sp>
      <p:sp>
        <p:nvSpPr>
          <p:cNvPr id="230" name="Google Shape;230;p42"/>
          <p:cNvSpPr txBox="1"/>
          <p:nvPr>
            <p:ph idx="1" type="body"/>
          </p:nvPr>
        </p:nvSpPr>
        <p:spPr>
          <a:xfrm>
            <a:off x="1684050" y="1172025"/>
            <a:ext cx="5869200" cy="3516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t/>
            </a:r>
            <a:endParaRPr/>
          </a:p>
        </p:txBody>
      </p:sp>
      <p:pic>
        <p:nvPicPr>
          <p:cNvPr id="231" name="Google Shape;231;p42"/>
          <p:cNvPicPr preferRelativeResize="0"/>
          <p:nvPr/>
        </p:nvPicPr>
        <p:blipFill>
          <a:blip r:embed="rId3">
            <a:alphaModFix/>
          </a:blip>
          <a:stretch>
            <a:fillRect/>
          </a:stretch>
        </p:blipFill>
        <p:spPr>
          <a:xfrm>
            <a:off x="1513902" y="0"/>
            <a:ext cx="6116196"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3"/>
          <p:cNvSpPr txBox="1"/>
          <p:nvPr>
            <p:ph type="title"/>
          </p:nvPr>
        </p:nvSpPr>
        <p:spPr>
          <a:xfrm>
            <a:off x="401829" y="174125"/>
            <a:ext cx="5030100" cy="736800"/>
          </a:xfrm>
          <a:prstGeom prst="rect">
            <a:avLst/>
          </a:prstGeom>
        </p:spPr>
        <p:txBody>
          <a:bodyPr anchorCtr="0" anchor="b" bIns="32750" lIns="32750" spcFirstLastPara="1" rIns="32750" wrap="square" tIns="32750">
            <a:noAutofit/>
          </a:bodyPr>
          <a:lstStyle/>
          <a:p>
            <a:pPr indent="0" lvl="0" marL="0" rtl="0" algn="l">
              <a:spcBef>
                <a:spcPts val="0"/>
              </a:spcBef>
              <a:spcAft>
                <a:spcPts val="0"/>
              </a:spcAft>
              <a:buNone/>
            </a:pPr>
            <a:r>
              <a:t/>
            </a:r>
            <a:endParaRPr/>
          </a:p>
        </p:txBody>
      </p:sp>
      <p:sp>
        <p:nvSpPr>
          <p:cNvPr id="237" name="Google Shape;237;p43"/>
          <p:cNvSpPr txBox="1"/>
          <p:nvPr>
            <p:ph idx="1" type="body"/>
          </p:nvPr>
        </p:nvSpPr>
        <p:spPr>
          <a:xfrm>
            <a:off x="401829" y="1172025"/>
            <a:ext cx="5381700" cy="3516000"/>
          </a:xfrm>
          <a:prstGeom prst="rect">
            <a:avLst/>
          </a:prstGeom>
        </p:spPr>
        <p:txBody>
          <a:bodyPr anchorCtr="0" anchor="t" bIns="32750" lIns="32750" spcFirstLastPara="1" rIns="32750" wrap="square" tIns="32750">
            <a:noAutofit/>
          </a:bodyPr>
          <a:lstStyle/>
          <a:p>
            <a:pPr indent="0" lvl="0" marL="0" rtl="0" algn="l">
              <a:spcBef>
                <a:spcPts val="2700"/>
              </a:spcBef>
              <a:spcAft>
                <a:spcPts val="0"/>
              </a:spcAft>
              <a:buNone/>
            </a:pPr>
            <a:r>
              <a:t/>
            </a:r>
            <a:endParaRPr/>
          </a:p>
        </p:txBody>
      </p:sp>
      <p:pic>
        <p:nvPicPr>
          <p:cNvPr id="238" name="Google Shape;238;p43"/>
          <p:cNvPicPr preferRelativeResize="0"/>
          <p:nvPr/>
        </p:nvPicPr>
        <p:blipFill>
          <a:blip r:embed="rId3">
            <a:alphaModFix/>
          </a:blip>
          <a:stretch>
            <a:fillRect/>
          </a:stretch>
        </p:blipFill>
        <p:spPr>
          <a:xfrm>
            <a:off x="-11" y="0"/>
            <a:ext cx="2891773" cy="5143500"/>
          </a:xfrm>
          <a:prstGeom prst="rect">
            <a:avLst/>
          </a:prstGeom>
          <a:noFill/>
          <a:ln>
            <a:noFill/>
          </a:ln>
        </p:spPr>
      </p:pic>
      <p:pic>
        <p:nvPicPr>
          <p:cNvPr id="239" name="Google Shape;239;p43"/>
          <p:cNvPicPr preferRelativeResize="0"/>
          <p:nvPr/>
        </p:nvPicPr>
        <p:blipFill>
          <a:blip r:embed="rId4">
            <a:alphaModFix/>
          </a:blip>
          <a:stretch>
            <a:fillRect/>
          </a:stretch>
        </p:blipFill>
        <p:spPr>
          <a:xfrm>
            <a:off x="2891739" y="28675"/>
            <a:ext cx="2891773" cy="5143500"/>
          </a:xfrm>
          <a:prstGeom prst="rect">
            <a:avLst/>
          </a:prstGeom>
          <a:noFill/>
          <a:ln>
            <a:noFill/>
          </a:ln>
        </p:spPr>
      </p:pic>
      <p:pic>
        <p:nvPicPr>
          <p:cNvPr id="240" name="Google Shape;240;p43"/>
          <p:cNvPicPr preferRelativeResize="0"/>
          <p:nvPr/>
        </p:nvPicPr>
        <p:blipFill>
          <a:blip r:embed="rId5">
            <a:alphaModFix/>
          </a:blip>
          <a:stretch>
            <a:fillRect/>
          </a:stretch>
        </p:blipFill>
        <p:spPr>
          <a:xfrm>
            <a:off x="5850364" y="0"/>
            <a:ext cx="2891773"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44"/>
          <p:cNvPicPr preferRelativeResize="0"/>
          <p:nvPr/>
        </p:nvPicPr>
        <p:blipFill>
          <a:blip r:embed="rId3">
            <a:alphaModFix/>
          </a:blip>
          <a:stretch>
            <a:fillRect/>
          </a:stretch>
        </p:blipFill>
        <p:spPr>
          <a:xfrm>
            <a:off x="833842" y="0"/>
            <a:ext cx="6900308" cy="5175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45"/>
          <p:cNvPicPr preferRelativeResize="0"/>
          <p:nvPr/>
        </p:nvPicPr>
        <p:blipFill>
          <a:blip r:embed="rId3">
            <a:alphaModFix/>
          </a:blip>
          <a:stretch>
            <a:fillRect/>
          </a:stretch>
        </p:blipFill>
        <p:spPr>
          <a:xfrm>
            <a:off x="87900" y="580950"/>
            <a:ext cx="4030967" cy="3769926"/>
          </a:xfrm>
          <a:prstGeom prst="rect">
            <a:avLst/>
          </a:prstGeom>
          <a:noFill/>
          <a:ln>
            <a:noFill/>
          </a:ln>
        </p:spPr>
      </p:pic>
      <p:pic>
        <p:nvPicPr>
          <p:cNvPr id="251" name="Google Shape;251;p45"/>
          <p:cNvPicPr preferRelativeResize="0"/>
          <p:nvPr/>
        </p:nvPicPr>
        <p:blipFill>
          <a:blip r:embed="rId4">
            <a:alphaModFix/>
          </a:blip>
          <a:stretch>
            <a:fillRect/>
          </a:stretch>
        </p:blipFill>
        <p:spPr>
          <a:xfrm>
            <a:off x="4117408" y="580950"/>
            <a:ext cx="5026593" cy="37699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46"/>
          <p:cNvPicPr preferRelativeResize="0"/>
          <p:nvPr>
            <p:ph idx="2" type="pic"/>
          </p:nvPr>
        </p:nvPicPr>
        <p:blipFill rotWithShape="1">
          <a:blip r:embed="rId3">
            <a:alphaModFix amt="50000"/>
          </a:blip>
          <a:srcRect b="7784" l="0" r="0" t="7784"/>
          <a:stretch/>
        </p:blipFill>
        <p:spPr>
          <a:xfrm>
            <a:off x="125" y="0"/>
            <a:ext cx="9144000" cy="5143500"/>
          </a:xfrm>
          <a:prstGeom prst="rect">
            <a:avLst/>
          </a:prstGeom>
          <a:noFill/>
          <a:ln>
            <a:noFill/>
          </a:ln>
        </p:spPr>
      </p:pic>
      <p:sp>
        <p:nvSpPr>
          <p:cNvPr id="257" name="Google Shape;257;p46"/>
          <p:cNvSpPr txBox="1"/>
          <p:nvPr>
            <p:ph type="title"/>
          </p:nvPr>
        </p:nvSpPr>
        <p:spPr>
          <a:xfrm>
            <a:off x="401836" y="1734592"/>
            <a:ext cx="8340328" cy="1674316"/>
          </a:xfrm>
          <a:prstGeom prst="rect">
            <a:avLst/>
          </a:prstGeom>
          <a:noFill/>
          <a:ln>
            <a:noFill/>
          </a:ln>
        </p:spPr>
        <p:txBody>
          <a:bodyPr anchorCtr="0" anchor="ctr" bIns="32750" lIns="32750" spcFirstLastPara="1" rIns="32750" wrap="square" tIns="32750">
            <a:noAutofit/>
          </a:bodyPr>
          <a:lstStyle/>
          <a:p>
            <a:pPr indent="0" lvl="0" marL="0" rtl="0" algn="l">
              <a:lnSpc>
                <a:spcPct val="100000"/>
              </a:lnSpc>
              <a:spcBef>
                <a:spcPts val="0"/>
              </a:spcBef>
              <a:spcAft>
                <a:spcPts val="0"/>
              </a:spcAft>
              <a:buClr>
                <a:srgbClr val="000000"/>
              </a:buClr>
              <a:buSzPts val="2700"/>
              <a:buFont typeface="Helvetica Neue Light"/>
              <a:buNone/>
            </a:pPr>
            <a:r>
              <a:rPr b="0" i="0" lang="en" sz="2700" u="none" cap="none" strike="noStrike">
                <a:solidFill>
                  <a:srgbClr val="000000"/>
                </a:solidFill>
                <a:latin typeface="Helvetica Neue Light"/>
                <a:ea typeface="Helvetica Neue Light"/>
                <a:cs typeface="Helvetica Neue Light"/>
                <a:sym typeface="Helvetica Neue Light"/>
              </a:rPr>
              <a:t>Ward Activities for the Coming Year</a:t>
            </a:r>
            <a:endParaRPr sz="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401836" y="174129"/>
            <a:ext cx="8340328" cy="736699"/>
          </a:xfrm>
          <a:prstGeom prst="rect">
            <a:avLst/>
          </a:prstGeom>
          <a:noFill/>
          <a:ln>
            <a:noFill/>
          </a:ln>
        </p:spPr>
        <p:txBody>
          <a:bodyPr anchorCtr="0" anchor="b" bIns="32750" lIns="32750" spcFirstLastPara="1" rIns="32750" wrap="square" tIns="32750">
            <a:noAutofit/>
          </a:bodyPr>
          <a:lstStyle/>
          <a:p>
            <a:pPr indent="0" lvl="0" marL="0" rtl="0" algn="l">
              <a:lnSpc>
                <a:spcPct val="100000"/>
              </a:lnSpc>
              <a:spcBef>
                <a:spcPts val="0"/>
              </a:spcBef>
              <a:spcAft>
                <a:spcPts val="0"/>
              </a:spcAft>
              <a:buClr>
                <a:srgbClr val="000000"/>
              </a:buClr>
              <a:buSzPts val="2700"/>
              <a:buFont typeface="Helvetica Neue Light"/>
              <a:buNone/>
            </a:pPr>
            <a:r>
              <a:rPr b="0" i="0" lang="en" sz="2700" u="none" cap="none" strike="noStrike">
                <a:solidFill>
                  <a:srgbClr val="000000"/>
                </a:solidFill>
                <a:latin typeface="Helvetica Neue Light"/>
                <a:ea typeface="Helvetica Neue Light"/>
                <a:cs typeface="Helvetica Neue Light"/>
                <a:sym typeface="Helvetica Neue Light"/>
              </a:rPr>
              <a:t>A Year of Activities</a:t>
            </a:r>
            <a:endParaRPr sz="900"/>
          </a:p>
        </p:txBody>
      </p:sp>
      <p:sp>
        <p:nvSpPr>
          <p:cNvPr id="263" name="Google Shape;263;p47"/>
          <p:cNvSpPr txBox="1"/>
          <p:nvPr>
            <p:ph idx="1" type="body"/>
          </p:nvPr>
        </p:nvSpPr>
        <p:spPr>
          <a:xfrm>
            <a:off x="401836" y="1172021"/>
            <a:ext cx="8340328" cy="3516065"/>
          </a:xfrm>
          <a:prstGeom prst="rect">
            <a:avLst/>
          </a:prstGeom>
          <a:noFill/>
          <a:ln>
            <a:noFill/>
          </a:ln>
        </p:spPr>
        <p:txBody>
          <a:bodyPr anchorCtr="0" anchor="t" bIns="32750" lIns="32750" spcFirstLastPara="1" rIns="32750" wrap="square" tIns="32750">
            <a:noAutofit/>
          </a:bodyPr>
          <a:lstStyle/>
          <a:p>
            <a:pPr indent="-374650" lvl="0" marL="457200" rtl="0" algn="l">
              <a:lnSpc>
                <a:spcPct val="100000"/>
              </a:lnSpc>
              <a:spcBef>
                <a:spcPts val="0"/>
              </a:spcBef>
              <a:spcAft>
                <a:spcPts val="0"/>
              </a:spcAft>
              <a:buClr>
                <a:srgbClr val="747474"/>
              </a:buClr>
              <a:buSzPts val="2300"/>
              <a:buFont typeface="Helvetica Neue Light"/>
              <a:buChar char="●"/>
            </a:pPr>
            <a:r>
              <a:rPr lang="en" sz="2300">
                <a:solidFill>
                  <a:srgbClr val="747474"/>
                </a:solidFill>
                <a:latin typeface="Helvetica Neue Light"/>
                <a:ea typeface="Helvetica Neue Light"/>
                <a:cs typeface="Helvetica Neue Light"/>
                <a:sym typeface="Helvetica Neue Light"/>
              </a:rPr>
              <a:t>Q1 - Family Search Center</a:t>
            </a:r>
            <a:endParaRPr sz="2300">
              <a:solidFill>
                <a:srgbClr val="747474"/>
              </a:solidFill>
              <a:latin typeface="Helvetica Neue Light"/>
              <a:ea typeface="Helvetica Neue Light"/>
              <a:cs typeface="Helvetica Neue Light"/>
              <a:sym typeface="Helvetica Neue Light"/>
            </a:endParaRPr>
          </a:p>
          <a:p>
            <a:pPr indent="-374650" lvl="1" marL="914400" rtl="0" algn="l">
              <a:lnSpc>
                <a:spcPct val="100000"/>
              </a:lnSpc>
              <a:spcBef>
                <a:spcPts val="0"/>
              </a:spcBef>
              <a:spcAft>
                <a:spcPts val="0"/>
              </a:spcAft>
              <a:buClr>
                <a:srgbClr val="747474"/>
              </a:buClr>
              <a:buSzPts val="2300"/>
              <a:buFont typeface="Helvetica Neue Light"/>
              <a:buChar char="○"/>
            </a:pPr>
            <a:r>
              <a:t/>
            </a:r>
            <a:endParaRPr sz="2300">
              <a:solidFill>
                <a:srgbClr val="747474"/>
              </a:solidFill>
              <a:latin typeface="Helvetica Neue Light"/>
              <a:ea typeface="Helvetica Neue Light"/>
              <a:cs typeface="Helvetica Neue Light"/>
              <a:sym typeface="Helvetica Neue Light"/>
            </a:endParaRPr>
          </a:p>
          <a:p>
            <a:pPr indent="-374650" lvl="0" marL="457200" rtl="0" algn="l">
              <a:lnSpc>
                <a:spcPct val="100000"/>
              </a:lnSpc>
              <a:spcBef>
                <a:spcPts val="0"/>
              </a:spcBef>
              <a:spcAft>
                <a:spcPts val="0"/>
              </a:spcAft>
              <a:buClr>
                <a:srgbClr val="747474"/>
              </a:buClr>
              <a:buSzPts val="2300"/>
              <a:buFont typeface="Helvetica Neue Light"/>
              <a:buChar char="●"/>
            </a:pPr>
            <a:r>
              <a:rPr lang="en" sz="2300">
                <a:solidFill>
                  <a:srgbClr val="747474"/>
                </a:solidFill>
                <a:latin typeface="Helvetica Neue Light"/>
                <a:ea typeface="Helvetica Neue Light"/>
                <a:cs typeface="Helvetica Neue Light"/>
                <a:sym typeface="Helvetica Neue Light"/>
              </a:rPr>
              <a:t>Q2 - Cultural Dinner</a:t>
            </a:r>
            <a:endParaRPr sz="2300">
              <a:solidFill>
                <a:srgbClr val="747474"/>
              </a:solidFill>
              <a:latin typeface="Helvetica Neue Light"/>
              <a:ea typeface="Helvetica Neue Light"/>
              <a:cs typeface="Helvetica Neue Light"/>
              <a:sym typeface="Helvetica Neue Light"/>
            </a:endParaRPr>
          </a:p>
          <a:p>
            <a:pPr indent="-374650" lvl="1" marL="914400" rtl="0" algn="l">
              <a:lnSpc>
                <a:spcPct val="100000"/>
              </a:lnSpc>
              <a:spcBef>
                <a:spcPts val="0"/>
              </a:spcBef>
              <a:spcAft>
                <a:spcPts val="0"/>
              </a:spcAft>
              <a:buClr>
                <a:srgbClr val="747474"/>
              </a:buClr>
              <a:buSzPts val="2300"/>
              <a:buFont typeface="Helvetica Neue Light"/>
              <a:buChar char="○"/>
            </a:pPr>
            <a:r>
              <a:t/>
            </a:r>
            <a:endParaRPr sz="2300">
              <a:solidFill>
                <a:srgbClr val="747474"/>
              </a:solidFill>
              <a:latin typeface="Helvetica Neue Light"/>
              <a:ea typeface="Helvetica Neue Light"/>
              <a:cs typeface="Helvetica Neue Light"/>
              <a:sym typeface="Helvetica Neue Light"/>
            </a:endParaRPr>
          </a:p>
          <a:p>
            <a:pPr indent="-374650" lvl="0" marL="457200" rtl="0" algn="l">
              <a:lnSpc>
                <a:spcPct val="100000"/>
              </a:lnSpc>
              <a:spcBef>
                <a:spcPts val="0"/>
              </a:spcBef>
              <a:spcAft>
                <a:spcPts val="0"/>
              </a:spcAft>
              <a:buClr>
                <a:srgbClr val="747474"/>
              </a:buClr>
              <a:buSzPts val="2300"/>
              <a:buFont typeface="Helvetica Neue Light"/>
              <a:buChar char="●"/>
            </a:pPr>
            <a:r>
              <a:rPr lang="en" sz="2300">
                <a:solidFill>
                  <a:srgbClr val="747474"/>
                </a:solidFill>
                <a:latin typeface="Helvetica Neue Light"/>
                <a:ea typeface="Helvetica Neue Light"/>
                <a:cs typeface="Helvetica Neue Light"/>
                <a:sym typeface="Helvetica Neue Light"/>
              </a:rPr>
              <a:t>Q3 - Pioneer Celebration</a:t>
            </a:r>
            <a:endParaRPr sz="2300">
              <a:solidFill>
                <a:srgbClr val="747474"/>
              </a:solidFill>
              <a:latin typeface="Helvetica Neue Light"/>
              <a:ea typeface="Helvetica Neue Light"/>
              <a:cs typeface="Helvetica Neue Light"/>
              <a:sym typeface="Helvetica Neue Light"/>
            </a:endParaRPr>
          </a:p>
          <a:p>
            <a:pPr indent="-374650" lvl="1" marL="914400" rtl="0" algn="l">
              <a:lnSpc>
                <a:spcPct val="100000"/>
              </a:lnSpc>
              <a:spcBef>
                <a:spcPts val="0"/>
              </a:spcBef>
              <a:spcAft>
                <a:spcPts val="0"/>
              </a:spcAft>
              <a:buClr>
                <a:srgbClr val="747474"/>
              </a:buClr>
              <a:buSzPts val="2300"/>
              <a:buFont typeface="Helvetica Neue Light"/>
              <a:buChar char="○"/>
            </a:pPr>
            <a:r>
              <a:t/>
            </a:r>
            <a:endParaRPr sz="2300">
              <a:solidFill>
                <a:srgbClr val="747474"/>
              </a:solidFill>
              <a:latin typeface="Helvetica Neue Light"/>
              <a:ea typeface="Helvetica Neue Light"/>
              <a:cs typeface="Helvetica Neue Light"/>
              <a:sym typeface="Helvetica Neue Light"/>
            </a:endParaRPr>
          </a:p>
          <a:p>
            <a:pPr indent="-374650" lvl="0" marL="457200" rtl="0" algn="l">
              <a:lnSpc>
                <a:spcPct val="100000"/>
              </a:lnSpc>
              <a:spcBef>
                <a:spcPts val="0"/>
              </a:spcBef>
              <a:spcAft>
                <a:spcPts val="0"/>
              </a:spcAft>
              <a:buClr>
                <a:srgbClr val="747474"/>
              </a:buClr>
              <a:buSzPts val="2300"/>
              <a:buFont typeface="Helvetica Neue Light"/>
              <a:buChar char="●"/>
            </a:pPr>
            <a:r>
              <a:rPr lang="en" sz="2300">
                <a:solidFill>
                  <a:srgbClr val="747474"/>
                </a:solidFill>
                <a:latin typeface="Helvetica Neue Light"/>
                <a:ea typeface="Helvetica Neue Light"/>
                <a:cs typeface="Helvetica Neue Light"/>
                <a:sym typeface="Helvetica Neue Light"/>
              </a:rPr>
              <a:t>Q4 - Temple Week</a:t>
            </a:r>
            <a:endParaRPr sz="2300">
              <a:solidFill>
                <a:srgbClr val="747474"/>
              </a:solidFill>
              <a:latin typeface="Helvetica Neue Light"/>
              <a:ea typeface="Helvetica Neue Light"/>
              <a:cs typeface="Helvetica Neue Light"/>
              <a:sym typeface="Helvetica Neue Light"/>
            </a:endParaRPr>
          </a:p>
          <a:p>
            <a:pPr indent="-374650" lvl="1" marL="914400" rtl="0" algn="l">
              <a:lnSpc>
                <a:spcPct val="100000"/>
              </a:lnSpc>
              <a:spcBef>
                <a:spcPts val="0"/>
              </a:spcBef>
              <a:spcAft>
                <a:spcPts val="0"/>
              </a:spcAft>
              <a:buClr>
                <a:srgbClr val="747474"/>
              </a:buClr>
              <a:buSzPts val="2300"/>
              <a:buFont typeface="Helvetica Neue Light"/>
              <a:buChar char="○"/>
            </a:pPr>
            <a:r>
              <a:t/>
            </a:r>
            <a:endParaRPr sz="2300">
              <a:solidFill>
                <a:srgbClr val="747474"/>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8"/>
          <p:cNvSpPr txBox="1"/>
          <p:nvPr>
            <p:ph type="title"/>
          </p:nvPr>
        </p:nvSpPr>
        <p:spPr>
          <a:xfrm>
            <a:off x="401836" y="174129"/>
            <a:ext cx="8340328" cy="736699"/>
          </a:xfrm>
          <a:prstGeom prst="rect">
            <a:avLst/>
          </a:prstGeom>
          <a:noFill/>
          <a:ln>
            <a:noFill/>
          </a:ln>
        </p:spPr>
        <p:txBody>
          <a:bodyPr anchorCtr="0" anchor="b" bIns="32750" lIns="32750" spcFirstLastPara="1" rIns="32750" wrap="square" tIns="32750">
            <a:noAutofit/>
          </a:bodyPr>
          <a:lstStyle/>
          <a:p>
            <a:pPr indent="0" lvl="0" marL="0" rtl="0" algn="l">
              <a:lnSpc>
                <a:spcPct val="100000"/>
              </a:lnSpc>
              <a:spcBef>
                <a:spcPts val="0"/>
              </a:spcBef>
              <a:spcAft>
                <a:spcPts val="0"/>
              </a:spcAft>
              <a:buClr>
                <a:srgbClr val="000000"/>
              </a:buClr>
              <a:buSzPts val="2700"/>
              <a:buFont typeface="Helvetica Neue Light"/>
              <a:buNone/>
            </a:pPr>
            <a:r>
              <a:rPr b="0" i="0" lang="en" sz="2700" u="none" cap="none" strike="noStrike">
                <a:solidFill>
                  <a:srgbClr val="000000"/>
                </a:solidFill>
                <a:latin typeface="Helvetica Neue Light"/>
                <a:ea typeface="Helvetica Neue Light"/>
                <a:cs typeface="Helvetica Neue Light"/>
                <a:sym typeface="Helvetica Neue Light"/>
              </a:rPr>
              <a:t>Closing Remarks</a:t>
            </a:r>
            <a:endParaRPr sz="900"/>
          </a:p>
        </p:txBody>
      </p:sp>
      <p:sp>
        <p:nvSpPr>
          <p:cNvPr id="269" name="Google Shape;269;p48"/>
          <p:cNvSpPr txBox="1"/>
          <p:nvPr>
            <p:ph idx="1" type="body"/>
          </p:nvPr>
        </p:nvSpPr>
        <p:spPr>
          <a:xfrm>
            <a:off x="401836" y="1172021"/>
            <a:ext cx="8340328" cy="3516065"/>
          </a:xfrm>
          <a:prstGeom prst="rect">
            <a:avLst/>
          </a:prstGeom>
          <a:noFill/>
          <a:ln>
            <a:noFill/>
          </a:ln>
        </p:spPr>
        <p:txBody>
          <a:bodyPr anchorCtr="0" anchor="t" bIns="32750" lIns="32750" spcFirstLastPara="1" rIns="32750" wrap="square" tIns="32750">
            <a:noAutofit/>
          </a:bodyPr>
          <a:lstStyle/>
          <a:p>
            <a:pPr indent="-285750" lvl="0" marL="292100" rtl="0" algn="l">
              <a:lnSpc>
                <a:spcPct val="100000"/>
              </a:lnSpc>
              <a:spcBef>
                <a:spcPts val="0"/>
              </a:spcBef>
              <a:spcAft>
                <a:spcPts val="0"/>
              </a:spcAft>
              <a:buClr>
                <a:srgbClr val="747474"/>
              </a:buClr>
              <a:buSzPts val="1700"/>
              <a:buChar char="●"/>
            </a:pPr>
            <a:r>
              <a:rPr b="0" i="0" lang="en" sz="2300" u="none" cap="none" strike="noStrike">
                <a:solidFill>
                  <a:srgbClr val="747474"/>
                </a:solidFill>
                <a:latin typeface="Helvetica Neue Light"/>
                <a:ea typeface="Helvetica Neue Light"/>
                <a:cs typeface="Helvetica Neue Light"/>
                <a:sym typeface="Helvetica Neue Light"/>
              </a:rPr>
              <a:t>Brother and Sister Brown</a:t>
            </a:r>
            <a:endParaRPr sz="900"/>
          </a:p>
          <a:p>
            <a:pPr indent="-285750" lvl="0" marL="292100" rtl="0" algn="l">
              <a:lnSpc>
                <a:spcPct val="100000"/>
              </a:lnSpc>
              <a:spcBef>
                <a:spcPts val="2700"/>
              </a:spcBef>
              <a:spcAft>
                <a:spcPts val="0"/>
              </a:spcAft>
              <a:buClr>
                <a:srgbClr val="747474"/>
              </a:buClr>
              <a:buSzPts val="1700"/>
              <a:buChar char="●"/>
            </a:pPr>
            <a:r>
              <a:rPr b="0" i="0" lang="en" sz="2300" u="none" cap="none" strike="noStrike">
                <a:solidFill>
                  <a:srgbClr val="747474"/>
                </a:solidFill>
                <a:latin typeface="Helvetica Neue Light"/>
                <a:ea typeface="Helvetica Neue Light"/>
                <a:cs typeface="Helvetica Neue Light"/>
                <a:sym typeface="Helvetica Neue Light"/>
              </a:rPr>
              <a:t>Bishop Willes</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22"/>
          <p:cNvPicPr preferRelativeResize="0"/>
          <p:nvPr>
            <p:ph idx="2" type="pic"/>
          </p:nvPr>
        </p:nvPicPr>
        <p:blipFill rotWithShape="1">
          <a:blip r:embed="rId3">
            <a:alphaModFix amt="50000"/>
          </a:blip>
          <a:srcRect b="15250" l="0" r="0" t="11538"/>
          <a:stretch/>
        </p:blipFill>
        <p:spPr>
          <a:xfrm>
            <a:off x="0" y="0"/>
            <a:ext cx="9144000" cy="5302200"/>
          </a:xfrm>
          <a:prstGeom prst="rect">
            <a:avLst/>
          </a:prstGeom>
          <a:noFill/>
          <a:ln>
            <a:noFill/>
          </a:ln>
        </p:spPr>
      </p:pic>
      <p:sp>
        <p:nvSpPr>
          <p:cNvPr id="102" name="Google Shape;102;p22"/>
          <p:cNvSpPr txBox="1"/>
          <p:nvPr>
            <p:ph type="title"/>
          </p:nvPr>
        </p:nvSpPr>
        <p:spPr>
          <a:xfrm>
            <a:off x="635550" y="267000"/>
            <a:ext cx="7872900" cy="4876500"/>
          </a:xfrm>
          <a:prstGeom prst="rect">
            <a:avLst/>
          </a:prstGeom>
          <a:noFill/>
          <a:ln>
            <a:noFill/>
          </a:ln>
        </p:spPr>
        <p:txBody>
          <a:bodyPr anchorCtr="0" anchor="t" bIns="32750" lIns="32750" spcFirstLastPara="1" rIns="32750" wrap="square" tIns="32750">
            <a:noAutofit/>
          </a:bodyPr>
          <a:lstStyle/>
          <a:p>
            <a:pPr indent="0" lvl="0" marL="0" rtl="0" algn="l">
              <a:lnSpc>
                <a:spcPct val="100000"/>
              </a:lnSpc>
              <a:spcBef>
                <a:spcPts val="0"/>
              </a:spcBef>
              <a:spcAft>
                <a:spcPts val="0"/>
              </a:spcAft>
              <a:buClr>
                <a:srgbClr val="000000"/>
              </a:buClr>
              <a:buSzPts val="2700"/>
              <a:buFont typeface="Helvetica Neue Light"/>
              <a:buNone/>
            </a:pPr>
            <a:r>
              <a:t/>
            </a:r>
            <a:endParaRPr sz="1400"/>
          </a:p>
          <a:p>
            <a:pPr indent="0" lvl="0" marL="0" rtl="0" algn="ctr">
              <a:lnSpc>
                <a:spcPct val="100000"/>
              </a:lnSpc>
              <a:spcBef>
                <a:spcPts val="0"/>
              </a:spcBef>
              <a:spcAft>
                <a:spcPts val="0"/>
              </a:spcAft>
              <a:buClr>
                <a:srgbClr val="000000"/>
              </a:buClr>
              <a:buSzPts val="2700"/>
              <a:buFont typeface="Helvetica Neue Light"/>
              <a:buNone/>
            </a:pPr>
            <a:r>
              <a:rPr lang="en" sz="2200">
                <a:latin typeface="Calibri"/>
                <a:ea typeface="Calibri"/>
                <a:cs typeface="Calibri"/>
                <a:sym typeface="Calibri"/>
              </a:rPr>
              <a:t>“...To </a:t>
            </a:r>
            <a:r>
              <a:rPr b="1" i="1" lang="en" sz="2200">
                <a:latin typeface="Calibri"/>
                <a:ea typeface="Calibri"/>
                <a:cs typeface="Calibri"/>
                <a:sym typeface="Calibri"/>
              </a:rPr>
              <a:t>gather and unite</a:t>
            </a:r>
            <a:r>
              <a:rPr lang="en" sz="2200">
                <a:latin typeface="Calibri"/>
                <a:ea typeface="Calibri"/>
                <a:cs typeface="Calibri"/>
                <a:sym typeface="Calibri"/>
              </a:rPr>
              <a:t> God’s family requires more than just warm feelings. It requires </a:t>
            </a:r>
            <a:r>
              <a:rPr b="1" i="1" lang="en" sz="2200">
                <a:latin typeface="Calibri"/>
                <a:ea typeface="Calibri"/>
                <a:cs typeface="Calibri"/>
                <a:sym typeface="Calibri"/>
              </a:rPr>
              <a:t>sacred covenants</a:t>
            </a:r>
            <a:r>
              <a:rPr lang="en" sz="2200">
                <a:latin typeface="Calibri"/>
                <a:ea typeface="Calibri"/>
                <a:cs typeface="Calibri"/>
                <a:sym typeface="Calibri"/>
              </a:rPr>
              <a:t> made in connection with </a:t>
            </a:r>
            <a:r>
              <a:rPr b="1" i="1" lang="en" sz="2200">
                <a:latin typeface="Calibri"/>
                <a:ea typeface="Calibri"/>
                <a:cs typeface="Calibri"/>
                <a:sym typeface="Calibri"/>
              </a:rPr>
              <a:t>priesthood ordinances.</a:t>
            </a:r>
            <a:endParaRPr b="1" i="1" sz="2200">
              <a:latin typeface="Calibri"/>
              <a:ea typeface="Calibri"/>
              <a:cs typeface="Calibri"/>
              <a:sym typeface="Calibri"/>
            </a:endParaRPr>
          </a:p>
          <a:p>
            <a:pPr indent="0" lvl="0" marL="0" rtl="0" algn="ctr">
              <a:lnSpc>
                <a:spcPct val="100000"/>
              </a:lnSpc>
              <a:spcBef>
                <a:spcPts val="0"/>
              </a:spcBef>
              <a:spcAft>
                <a:spcPts val="0"/>
              </a:spcAft>
              <a:buClr>
                <a:srgbClr val="000000"/>
              </a:buClr>
              <a:buSzPts val="2700"/>
              <a:buFont typeface="Helvetica Neue Light"/>
              <a:buNone/>
            </a:pPr>
            <a:r>
              <a:t/>
            </a:r>
            <a:endParaRPr sz="2200">
              <a:latin typeface="Calibri"/>
              <a:ea typeface="Calibri"/>
              <a:cs typeface="Calibri"/>
              <a:sym typeface="Calibri"/>
            </a:endParaRPr>
          </a:p>
          <a:p>
            <a:pPr indent="0" lvl="0" marL="0" rtl="0" algn="ctr">
              <a:lnSpc>
                <a:spcPct val="100000"/>
              </a:lnSpc>
              <a:spcBef>
                <a:spcPts val="0"/>
              </a:spcBef>
              <a:spcAft>
                <a:spcPts val="0"/>
              </a:spcAft>
              <a:buClr>
                <a:srgbClr val="000000"/>
              </a:buClr>
              <a:buSzPts val="2700"/>
              <a:buFont typeface="Helvetica Neue Light"/>
              <a:buNone/>
            </a:pPr>
            <a:r>
              <a:rPr lang="en" sz="2200">
                <a:latin typeface="Calibri"/>
                <a:ea typeface="Calibri"/>
                <a:cs typeface="Calibri"/>
                <a:sym typeface="Calibri"/>
              </a:rPr>
              <a:t>Many of your ancestors did not receive those ordinances. But in the providence of God, </a:t>
            </a:r>
            <a:r>
              <a:rPr b="1" i="1" lang="en" sz="2200">
                <a:latin typeface="Calibri"/>
                <a:ea typeface="Calibri"/>
                <a:cs typeface="Calibri"/>
                <a:sym typeface="Calibri"/>
              </a:rPr>
              <a:t>you did.</a:t>
            </a:r>
            <a:r>
              <a:rPr lang="en" sz="2200">
                <a:latin typeface="Calibri"/>
                <a:ea typeface="Calibri"/>
                <a:cs typeface="Calibri"/>
                <a:sym typeface="Calibri"/>
              </a:rPr>
              <a:t> And God knew that you would feel drawn to your ancestors in love and that you would have the </a:t>
            </a:r>
            <a:r>
              <a:rPr b="1" i="1" lang="en" sz="2200">
                <a:latin typeface="Calibri"/>
                <a:ea typeface="Calibri"/>
                <a:cs typeface="Calibri"/>
                <a:sym typeface="Calibri"/>
              </a:rPr>
              <a:t>technology necessary</a:t>
            </a:r>
            <a:r>
              <a:rPr lang="en" sz="2200">
                <a:latin typeface="Calibri"/>
                <a:ea typeface="Calibri"/>
                <a:cs typeface="Calibri"/>
                <a:sym typeface="Calibri"/>
              </a:rPr>
              <a:t> to identify them. He also knew that you would live in a time when access to holy temples, where the ordinances can be performed, would be greater than ever in history. And He knew that He could trust you to accomplish this work in behalf of your ancestors.”  </a:t>
            </a:r>
            <a:endParaRPr sz="2200">
              <a:latin typeface="Calibri"/>
              <a:ea typeface="Calibri"/>
              <a:cs typeface="Calibri"/>
              <a:sym typeface="Calibri"/>
            </a:endParaRPr>
          </a:p>
          <a:p>
            <a:pPr indent="0" lvl="0" marL="0" rtl="0" algn="ctr">
              <a:lnSpc>
                <a:spcPct val="100000"/>
              </a:lnSpc>
              <a:spcBef>
                <a:spcPts val="0"/>
              </a:spcBef>
              <a:spcAft>
                <a:spcPts val="0"/>
              </a:spcAft>
              <a:buClr>
                <a:srgbClr val="000000"/>
              </a:buClr>
              <a:buSzPts val="2700"/>
              <a:buFont typeface="Helvetica Neue Light"/>
              <a:buNone/>
            </a:pPr>
            <a:r>
              <a:rPr lang="en" sz="2400">
                <a:latin typeface="Calibri"/>
                <a:ea typeface="Calibri"/>
                <a:cs typeface="Calibri"/>
                <a:sym typeface="Calibri"/>
              </a:rPr>
              <a:t>-- </a:t>
            </a:r>
            <a:r>
              <a:rPr b="1" i="1" lang="en" sz="2400">
                <a:latin typeface="Calibri"/>
                <a:ea typeface="Calibri"/>
                <a:cs typeface="Calibri"/>
                <a:sym typeface="Calibri"/>
              </a:rPr>
              <a:t>President Henry B. Eyring --</a:t>
            </a:r>
            <a:endParaRPr b="1" i="1" sz="2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23"/>
          <p:cNvPicPr preferRelativeResize="0"/>
          <p:nvPr/>
        </p:nvPicPr>
        <p:blipFill>
          <a:blip r:embed="rId3">
            <a:alphaModFix/>
          </a:blip>
          <a:stretch>
            <a:fillRect/>
          </a:stretch>
        </p:blipFill>
        <p:spPr>
          <a:xfrm>
            <a:off x="1079881" y="0"/>
            <a:ext cx="698423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4"/>
          <p:cNvSpPr txBox="1"/>
          <p:nvPr>
            <p:ph type="title"/>
          </p:nvPr>
        </p:nvSpPr>
        <p:spPr>
          <a:xfrm>
            <a:off x="401836" y="174129"/>
            <a:ext cx="8340328" cy="736699"/>
          </a:xfrm>
          <a:prstGeom prst="rect">
            <a:avLst/>
          </a:prstGeom>
          <a:noFill/>
          <a:ln>
            <a:noFill/>
          </a:ln>
        </p:spPr>
        <p:txBody>
          <a:bodyPr anchorCtr="0" anchor="b" bIns="32750" lIns="32750" spcFirstLastPara="1" rIns="32750" wrap="square" tIns="32750">
            <a:noAutofit/>
          </a:bodyPr>
          <a:lstStyle/>
          <a:p>
            <a:pPr indent="0" lvl="0" marL="0" rtl="0" algn="l">
              <a:lnSpc>
                <a:spcPct val="100000"/>
              </a:lnSpc>
              <a:spcBef>
                <a:spcPts val="0"/>
              </a:spcBef>
              <a:spcAft>
                <a:spcPts val="0"/>
              </a:spcAft>
              <a:buClr>
                <a:srgbClr val="000000"/>
              </a:buClr>
              <a:buSzPts val="2700"/>
              <a:buFont typeface="Helvetica Neue Light"/>
              <a:buNone/>
            </a:pPr>
            <a:r>
              <a:rPr b="0" i="0" lang="en" sz="2700" u="none" cap="none" strike="noStrike">
                <a:solidFill>
                  <a:srgbClr val="000000"/>
                </a:solidFill>
                <a:latin typeface="Helvetica Neue Light"/>
                <a:ea typeface="Helvetica Neue Light"/>
                <a:cs typeface="Helvetica Neue Light"/>
                <a:sym typeface="Helvetica Neue Light"/>
              </a:rPr>
              <a:t>Agenda </a:t>
            </a:r>
            <a:endParaRPr sz="900"/>
          </a:p>
        </p:txBody>
      </p:sp>
      <p:sp>
        <p:nvSpPr>
          <p:cNvPr id="113" name="Google Shape;113;p24"/>
          <p:cNvSpPr txBox="1"/>
          <p:nvPr>
            <p:ph idx="1" type="body"/>
          </p:nvPr>
        </p:nvSpPr>
        <p:spPr>
          <a:xfrm>
            <a:off x="401836" y="1172021"/>
            <a:ext cx="8340328" cy="3516065"/>
          </a:xfrm>
          <a:prstGeom prst="rect">
            <a:avLst/>
          </a:prstGeom>
          <a:noFill/>
          <a:ln>
            <a:noFill/>
          </a:ln>
        </p:spPr>
        <p:txBody>
          <a:bodyPr anchorCtr="0" anchor="t" bIns="32750" lIns="32750" spcFirstLastPara="1" rIns="32750" wrap="square" tIns="32750">
            <a:noAutofit/>
          </a:bodyPr>
          <a:lstStyle/>
          <a:p>
            <a:pPr indent="-285750" lvl="0" marL="292100" rtl="0" algn="l">
              <a:lnSpc>
                <a:spcPct val="100000"/>
              </a:lnSpc>
              <a:spcBef>
                <a:spcPts val="0"/>
              </a:spcBef>
              <a:spcAft>
                <a:spcPts val="0"/>
              </a:spcAft>
              <a:buClr>
                <a:srgbClr val="747474"/>
              </a:buClr>
              <a:buSzPts val="1700"/>
              <a:buChar char="●"/>
            </a:pPr>
            <a:r>
              <a:rPr b="0" i="0" lang="en" sz="2300" u="none" cap="none" strike="noStrike">
                <a:solidFill>
                  <a:srgbClr val="747474"/>
                </a:solidFill>
                <a:latin typeface="Helvetica Neue Light"/>
                <a:ea typeface="Helvetica Neue Light"/>
                <a:cs typeface="Helvetica Neue Light"/>
                <a:sym typeface="Helvetica Neue Light"/>
              </a:rPr>
              <a:t>Family Search and Related Apps</a:t>
            </a:r>
            <a:endParaRPr sz="900"/>
          </a:p>
          <a:p>
            <a:pPr indent="-285750" lvl="0" marL="292100" rtl="0" algn="l">
              <a:lnSpc>
                <a:spcPct val="100000"/>
              </a:lnSpc>
              <a:spcBef>
                <a:spcPts val="2700"/>
              </a:spcBef>
              <a:spcAft>
                <a:spcPts val="0"/>
              </a:spcAft>
              <a:buClr>
                <a:srgbClr val="747474"/>
              </a:buClr>
              <a:buSzPts val="1700"/>
              <a:buChar char="●"/>
            </a:pPr>
            <a:r>
              <a:rPr b="0" i="0" lang="en" sz="2300" u="none" cap="none" strike="noStrike">
                <a:solidFill>
                  <a:srgbClr val="747474"/>
                </a:solidFill>
                <a:latin typeface="Helvetica Neue Light"/>
                <a:ea typeface="Helvetica Neue Light"/>
                <a:cs typeface="Helvetica Neue Light"/>
                <a:sym typeface="Helvetica Neue Light"/>
              </a:rPr>
              <a:t>Home Centered Activities</a:t>
            </a:r>
            <a:endParaRPr sz="900"/>
          </a:p>
          <a:p>
            <a:pPr indent="-285750" lvl="0" marL="292100" rtl="0" algn="l">
              <a:lnSpc>
                <a:spcPct val="100000"/>
              </a:lnSpc>
              <a:spcBef>
                <a:spcPts val="2700"/>
              </a:spcBef>
              <a:spcAft>
                <a:spcPts val="0"/>
              </a:spcAft>
              <a:buClr>
                <a:srgbClr val="747474"/>
              </a:buClr>
              <a:buSzPts val="1700"/>
              <a:buChar char="●"/>
            </a:pPr>
            <a:r>
              <a:rPr b="0" i="0" lang="en" sz="2300" u="none" cap="none" strike="noStrike">
                <a:solidFill>
                  <a:srgbClr val="747474"/>
                </a:solidFill>
                <a:latin typeface="Helvetica Neue Light"/>
                <a:ea typeface="Helvetica Neue Light"/>
                <a:cs typeface="Helvetica Neue Light"/>
                <a:sym typeface="Helvetica Neue Light"/>
              </a:rPr>
              <a:t>Ward Activities for the Coming Year</a:t>
            </a:r>
            <a:endParaRPr sz="900"/>
          </a:p>
          <a:p>
            <a:pPr indent="-177800" lvl="0" marL="292100" rtl="0" algn="l">
              <a:lnSpc>
                <a:spcPct val="100000"/>
              </a:lnSpc>
              <a:spcBef>
                <a:spcPts val="2700"/>
              </a:spcBef>
              <a:spcAft>
                <a:spcPts val="0"/>
              </a:spcAft>
              <a:buClr>
                <a:srgbClr val="747474"/>
              </a:buClr>
              <a:buSzPts val="1700"/>
              <a:buNone/>
            </a:pPr>
            <a:r>
              <a:t/>
            </a:r>
            <a:endParaRPr b="0" i="0" sz="2300" u="none" cap="none" strike="noStrike">
              <a:solidFill>
                <a:srgbClr val="747474"/>
              </a:solidFill>
              <a:latin typeface="Helvetica Neue Light"/>
              <a:ea typeface="Helvetica Neue Light"/>
              <a:cs typeface="Helvetica Neue Light"/>
              <a:sym typeface="Helvetica Neue Light"/>
            </a:endParaRPr>
          </a:p>
          <a:p>
            <a:pPr indent="0" lvl="0" marL="0" rtl="0" algn="l">
              <a:lnSpc>
                <a:spcPct val="100000"/>
              </a:lnSpc>
              <a:spcBef>
                <a:spcPts val="2700"/>
              </a:spcBef>
              <a:spcAft>
                <a:spcPts val="0"/>
              </a:spcAft>
              <a:buClr>
                <a:srgbClr val="747474"/>
              </a:buClr>
              <a:buSzPts val="2300"/>
              <a:buFont typeface="Helvetica Neue Light"/>
              <a:buNone/>
            </a:pPr>
            <a:r>
              <a:rPr b="0" i="0" lang="en" sz="2300" u="none" cap="none" strike="noStrike">
                <a:solidFill>
                  <a:srgbClr val="747474"/>
                </a:solidFill>
                <a:latin typeface="Helvetica Neue Light"/>
                <a:ea typeface="Helvetica Neue Light"/>
                <a:cs typeface="Helvetica Neue Light"/>
                <a:sym typeface="Helvetica Neue Light"/>
              </a:rPr>
              <a:t>This meeting is just an introduction. </a:t>
            </a:r>
            <a:r>
              <a:rPr lang="en" sz="2300">
                <a:solidFill>
                  <a:srgbClr val="747474"/>
                </a:solidFill>
                <a:latin typeface="Helvetica Neue Light"/>
                <a:ea typeface="Helvetica Neue Light"/>
                <a:cs typeface="Helvetica Neue Light"/>
                <a:sym typeface="Helvetica Neue Light"/>
              </a:rPr>
              <a:t>“</a:t>
            </a:r>
            <a:r>
              <a:rPr b="0" i="0" lang="en" sz="2300" u="none" cap="none" strike="noStrike">
                <a:solidFill>
                  <a:srgbClr val="747474"/>
                </a:solidFill>
                <a:latin typeface="Helvetica Neue Light"/>
                <a:ea typeface="Helvetica Neue Light"/>
                <a:cs typeface="Helvetica Neue Light"/>
                <a:sym typeface="Helvetica Neue Light"/>
              </a:rPr>
              <a:t>How to</a:t>
            </a:r>
            <a:r>
              <a:rPr lang="en" sz="2300">
                <a:solidFill>
                  <a:srgbClr val="747474"/>
                </a:solidFill>
                <a:latin typeface="Helvetica Neue Light"/>
                <a:ea typeface="Helvetica Neue Light"/>
                <a:cs typeface="Helvetica Neue Light"/>
                <a:sym typeface="Helvetica Neue Light"/>
              </a:rPr>
              <a:t>”</a:t>
            </a:r>
            <a:r>
              <a:rPr b="0" i="0" lang="en" sz="2300" u="none" cap="none" strike="noStrike">
                <a:solidFill>
                  <a:srgbClr val="747474"/>
                </a:solidFill>
                <a:latin typeface="Helvetica Neue Light"/>
                <a:ea typeface="Helvetica Neue Light"/>
                <a:cs typeface="Helvetica Neue Light"/>
                <a:sym typeface="Helvetica Neue Light"/>
              </a:rPr>
              <a:t> will come later.</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descr="mount-timpanogos-temple-lds-885508-wallpaper.jpg" id="118" name="Google Shape;118;p25"/>
          <p:cNvPicPr preferRelativeResize="0"/>
          <p:nvPr>
            <p:ph idx="2" type="pic"/>
          </p:nvPr>
        </p:nvPicPr>
        <p:blipFill rotWithShape="1">
          <a:blip r:embed="rId3">
            <a:alphaModFix amt="41000"/>
          </a:blip>
          <a:srcRect b="6754" l="18603" r="18590" t="22588"/>
          <a:stretch/>
        </p:blipFill>
        <p:spPr>
          <a:xfrm>
            <a:off x="125" y="0"/>
            <a:ext cx="9144000" cy="5143500"/>
          </a:xfrm>
          <a:prstGeom prst="rect">
            <a:avLst/>
          </a:prstGeom>
          <a:noFill/>
          <a:ln>
            <a:noFill/>
          </a:ln>
        </p:spPr>
      </p:pic>
      <p:sp>
        <p:nvSpPr>
          <p:cNvPr id="119" name="Google Shape;119;p25"/>
          <p:cNvSpPr txBox="1"/>
          <p:nvPr>
            <p:ph type="title"/>
          </p:nvPr>
        </p:nvSpPr>
        <p:spPr>
          <a:xfrm>
            <a:off x="401836" y="1734592"/>
            <a:ext cx="8340328" cy="1674316"/>
          </a:xfrm>
          <a:prstGeom prst="rect">
            <a:avLst/>
          </a:prstGeom>
          <a:noFill/>
          <a:ln>
            <a:noFill/>
          </a:ln>
        </p:spPr>
        <p:txBody>
          <a:bodyPr anchorCtr="0" anchor="ctr" bIns="32750" lIns="32750" spcFirstLastPara="1" rIns="32750" wrap="square" tIns="32750">
            <a:noAutofit/>
          </a:bodyPr>
          <a:lstStyle/>
          <a:p>
            <a:pPr indent="0" lvl="0" marL="0" rtl="0" algn="l">
              <a:lnSpc>
                <a:spcPct val="100000"/>
              </a:lnSpc>
              <a:spcBef>
                <a:spcPts val="0"/>
              </a:spcBef>
              <a:spcAft>
                <a:spcPts val="0"/>
              </a:spcAft>
              <a:buClr>
                <a:srgbClr val="000000"/>
              </a:buClr>
              <a:buSzPts val="2700"/>
              <a:buFont typeface="Helvetica Neue Light"/>
              <a:buNone/>
            </a:pPr>
            <a:r>
              <a:rPr b="0" i="0" lang="en" sz="2700" u="none" cap="none" strike="noStrike">
                <a:solidFill>
                  <a:srgbClr val="000000"/>
                </a:solidFill>
                <a:latin typeface="Helvetica Neue Light"/>
                <a:ea typeface="Helvetica Neue Light"/>
                <a:cs typeface="Helvetica Neue Light"/>
                <a:sym typeface="Helvetica Neue Light"/>
              </a:rPr>
              <a:t>Family Search and Related Apps</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 Finder Exercise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7"/>
          <p:cNvPicPr preferRelativeResize="0"/>
          <p:nvPr>
            <p:ph idx="2" type="pic"/>
          </p:nvPr>
        </p:nvPicPr>
        <p:blipFill rotWithShape="1">
          <a:blip r:embed="rId3">
            <a:alphaModFix/>
          </a:blip>
          <a:srcRect b="-1166" l="-48454" r="-48434" t="-1166"/>
          <a:stretch/>
        </p:blipFill>
        <p:spPr>
          <a:xfrm>
            <a:off x="4572000" y="0"/>
            <a:ext cx="4572000" cy="5143500"/>
          </a:xfrm>
          <a:prstGeom prst="rect">
            <a:avLst/>
          </a:prstGeom>
          <a:noFill/>
          <a:ln>
            <a:noFill/>
          </a:ln>
        </p:spPr>
      </p:pic>
      <p:sp>
        <p:nvSpPr>
          <p:cNvPr id="130" name="Google Shape;130;p27"/>
          <p:cNvSpPr txBox="1"/>
          <p:nvPr>
            <p:ph type="title"/>
          </p:nvPr>
        </p:nvSpPr>
        <p:spPr>
          <a:xfrm>
            <a:off x="401836" y="174129"/>
            <a:ext cx="3571875" cy="736699"/>
          </a:xfrm>
          <a:prstGeom prst="rect">
            <a:avLst/>
          </a:prstGeom>
          <a:noFill/>
          <a:ln>
            <a:noFill/>
          </a:ln>
        </p:spPr>
        <p:txBody>
          <a:bodyPr anchorCtr="0" anchor="b" bIns="32750" lIns="32750" spcFirstLastPara="1" rIns="32750" wrap="square" tIns="32750">
            <a:noAutofit/>
          </a:bodyPr>
          <a:lstStyle/>
          <a:p>
            <a:pPr indent="0" lvl="0" marL="0" rtl="0" algn="l">
              <a:lnSpc>
                <a:spcPct val="100000"/>
              </a:lnSpc>
              <a:spcBef>
                <a:spcPts val="0"/>
              </a:spcBef>
              <a:spcAft>
                <a:spcPts val="0"/>
              </a:spcAft>
              <a:buClr>
                <a:srgbClr val="000000"/>
              </a:buClr>
              <a:buSzPts val="2700"/>
              <a:buFont typeface="Helvetica Neue Light"/>
              <a:buNone/>
            </a:pPr>
            <a:r>
              <a:rPr b="0" i="0" lang="en" sz="2700" u="none" cap="none" strike="noStrike">
                <a:solidFill>
                  <a:srgbClr val="000000"/>
                </a:solidFill>
                <a:latin typeface="Helvetica Neue Light"/>
                <a:ea typeface="Helvetica Neue Light"/>
                <a:cs typeface="Helvetica Neue Light"/>
                <a:sym typeface="Helvetica Neue Light"/>
              </a:rPr>
              <a:t>Relative Finder Exercise</a:t>
            </a:r>
            <a:endParaRPr sz="900"/>
          </a:p>
        </p:txBody>
      </p:sp>
      <p:sp>
        <p:nvSpPr>
          <p:cNvPr id="131" name="Google Shape;131;p27"/>
          <p:cNvSpPr txBox="1"/>
          <p:nvPr>
            <p:ph idx="1" type="body"/>
          </p:nvPr>
        </p:nvSpPr>
        <p:spPr>
          <a:xfrm>
            <a:off x="401836" y="1172021"/>
            <a:ext cx="3571875" cy="3516065"/>
          </a:xfrm>
          <a:prstGeom prst="rect">
            <a:avLst/>
          </a:prstGeom>
          <a:noFill/>
          <a:ln>
            <a:noFill/>
          </a:ln>
        </p:spPr>
        <p:txBody>
          <a:bodyPr anchorCtr="0" anchor="t" bIns="32750" lIns="32750" spcFirstLastPara="1" rIns="32750" wrap="square" tIns="32750">
            <a:noAutofit/>
          </a:bodyPr>
          <a:lstStyle/>
          <a:p>
            <a:pPr indent="-336550" lvl="0" marL="457200" rtl="0" algn="l">
              <a:lnSpc>
                <a:spcPct val="100000"/>
              </a:lnSpc>
              <a:spcBef>
                <a:spcPts val="0"/>
              </a:spcBef>
              <a:spcAft>
                <a:spcPts val="0"/>
              </a:spcAft>
              <a:buSzPts val="1700"/>
              <a:buFont typeface="Helvetica Neue"/>
              <a:buAutoNum type="arabicPeriod"/>
            </a:pPr>
            <a:r>
              <a:rPr lang="en"/>
              <a:t>Open “Family Tree” app</a:t>
            </a:r>
            <a:endParaRPr/>
          </a:p>
          <a:p>
            <a:pPr indent="-311150" lvl="0" marL="457200" rtl="0" algn="l">
              <a:lnSpc>
                <a:spcPct val="100000"/>
              </a:lnSpc>
              <a:spcBef>
                <a:spcPts val="0"/>
              </a:spcBef>
              <a:spcAft>
                <a:spcPts val="0"/>
              </a:spcAft>
              <a:buSzPts val="1300"/>
              <a:buAutoNum type="arabicPeriod"/>
            </a:pPr>
            <a:r>
              <a:rPr lang="en"/>
              <a:t>Click on “More…” </a:t>
            </a:r>
            <a:endParaRPr/>
          </a:p>
          <a:p>
            <a:pPr indent="-311150" lvl="0" marL="457200" rtl="0" algn="l">
              <a:lnSpc>
                <a:spcPct val="100000"/>
              </a:lnSpc>
              <a:spcBef>
                <a:spcPts val="0"/>
              </a:spcBef>
              <a:spcAft>
                <a:spcPts val="0"/>
              </a:spcAft>
              <a:buSzPts val="1300"/>
              <a:buAutoNum type="arabicPeriod"/>
            </a:pPr>
            <a:r>
              <a:rPr lang="en"/>
              <a:t>Select “Relatives Around Me”</a:t>
            </a:r>
            <a:endParaRPr/>
          </a:p>
          <a:p>
            <a:pPr indent="-311150" lvl="0" marL="457200" rtl="0" algn="l">
              <a:lnSpc>
                <a:spcPct val="100000"/>
              </a:lnSpc>
              <a:spcBef>
                <a:spcPts val="0"/>
              </a:spcBef>
              <a:spcAft>
                <a:spcPts val="0"/>
              </a:spcAft>
              <a:buSzPts val="1300"/>
              <a:buAutoNum type="arabicPeriod"/>
            </a:pPr>
            <a:r>
              <a:rPr lang="en"/>
              <a:t>Click on “Scan for Friends”</a:t>
            </a:r>
            <a:endParaRPr/>
          </a:p>
          <a:p>
            <a:pPr indent="-311150" lvl="0" marL="457200" rtl="0" algn="l">
              <a:lnSpc>
                <a:spcPct val="100000"/>
              </a:lnSpc>
              <a:spcBef>
                <a:spcPts val="0"/>
              </a:spcBef>
              <a:spcAft>
                <a:spcPts val="0"/>
              </a:spcAft>
              <a:buSzPts val="1300"/>
              <a:buAutoNum type="arabicPeriod"/>
            </a:pPr>
            <a:r>
              <a:rPr lang="en"/>
              <a:t>Talk to those around you to discuss how you are related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Submitting Names for Ordinances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